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8"/>
  </p:notesMasterIdLst>
  <p:sldIdLst>
    <p:sldId id="257" r:id="rId2"/>
    <p:sldId id="318" r:id="rId3"/>
    <p:sldId id="322" r:id="rId4"/>
    <p:sldId id="323" r:id="rId5"/>
    <p:sldId id="324" r:id="rId6"/>
    <p:sldId id="325" r:id="rId7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4BE"/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Tumšs stils 1 - izcēlum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108" d="100"/>
          <a:sy n="10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71F6-6AD3-4F31-97A9-3A34FDDDDAF5}" type="slidenum">
              <a:rPr lang="en-US" altLang="lv-LV" smtClean="0"/>
              <a:pPr>
                <a:defRPr/>
              </a:pPr>
              <a:t>4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3729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6711278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67930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3430080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218759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002016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6293136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429793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2300172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3325292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0479456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4176085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933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 err="1">
                <a:solidFill>
                  <a:schemeClr val="bg1"/>
                </a:solidFill>
                <a:latin typeface="Montserrat" panose="00000500000000000000" pitchFamily="50" charset="-70"/>
              </a:rPr>
              <a:t>Aktuālitāte</a:t>
            </a: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Suņu apmācības laukums</a:t>
            </a:r>
            <a:endParaRPr lang="en-US" altLang="lv-LV" sz="44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17.05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23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99BBF-A44F-326C-568E-2496EF8F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0" y="485579"/>
            <a:ext cx="2954244" cy="288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17.05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VĒSTULE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324349"/>
            <a:ext cx="10665324" cy="45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r>
              <a:rPr lang="lv-LV" sz="2400" dirty="0"/>
              <a:t>Lai izglītotu suņu saimniekus un būtu iespēja apmācīt savus </a:t>
            </a:r>
            <a:r>
              <a:rPr lang="lv-LV" sz="2400" dirty="0" err="1"/>
              <a:t>lolojumdzīvniekus</a:t>
            </a:r>
            <a:r>
              <a:rPr lang="lv-LV" sz="2400" dirty="0"/>
              <a:t>, iegūt plašākas zināšanas par dzīvnieku labturības prasībām Latvijā, lai attīstītu suņu apmācības un suņu sporta programmas</a:t>
            </a:r>
          </a:p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r>
              <a:rPr lang="lv-LV" sz="2400" dirty="0"/>
              <a:t>«</a:t>
            </a:r>
            <a:r>
              <a:rPr lang="lv-LV" sz="2400" dirty="0" err="1"/>
              <a:t>Elidbird</a:t>
            </a:r>
            <a:r>
              <a:rPr lang="lv-LV" sz="2400" dirty="0"/>
              <a:t> Dogs» skolas trenere lūdz ierādīt teritoriju apmācības laukuma izveidei</a:t>
            </a:r>
          </a:p>
        </p:txBody>
      </p:sp>
    </p:spTree>
    <p:extLst>
      <p:ext uri="{BB962C8B-B14F-4D97-AF65-F5344CB8AC3E}">
        <p14:creationId xmlns:p14="http://schemas.microsoft.com/office/powerpoint/2010/main" val="67976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17.05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IESPĒJAMIE ĪPAŠUMI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613648"/>
            <a:ext cx="10844618" cy="4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lv-LV" sz="2400" dirty="0"/>
              <a:t>Zaļā zona gar Ādažu vidusskolas stadionu no </a:t>
            </a:r>
            <a:r>
              <a:rPr lang="lv-LV" sz="2400" dirty="0" err="1"/>
              <a:t>Gaujaskrastu</a:t>
            </a:r>
            <a:r>
              <a:rPr lang="lv-LV" sz="2400" dirty="0"/>
              <a:t> ielas puses Gaujas ielā 30, Ādažos kadastra Nr. 80440080192;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Zemes gabals Smilgu ielā 1, Ādažos ar kadastra Nr. 80440070616 (šobrīd tiek izmantots kā beramo materiālu </a:t>
            </a:r>
            <a:r>
              <a:rPr lang="lv-LV" sz="2400" dirty="0" err="1"/>
              <a:t>atbērtne</a:t>
            </a:r>
            <a:r>
              <a:rPr lang="lv-LV" sz="2400" dirty="0"/>
              <a:t> Gaujas krastu stiprinājumu izbūves laikā);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Zaļā zona gar automašīnu stāvlaukumu ar grants segumu Gaujas ielā 31, Ādažos, ar kadastra Nr.80440070375;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Aktīvās atpūtas parkā "Zibeņi" Carnikavā ar kadastra Nr. 80520051449;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Zemes gabals Lazdu ielā 11, Garkalnē, ar kadastra Nr. 80440120185.</a:t>
            </a:r>
          </a:p>
        </p:txBody>
      </p:sp>
    </p:spTree>
    <p:extLst>
      <p:ext uri="{BB962C8B-B14F-4D97-AF65-F5344CB8AC3E}">
        <p14:creationId xmlns:p14="http://schemas.microsoft.com/office/powerpoint/2010/main" val="339647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275" t="22704" r="6052" b="10415"/>
          <a:stretch/>
        </p:blipFill>
        <p:spPr>
          <a:xfrm>
            <a:off x="640097" y="365125"/>
            <a:ext cx="10911806" cy="5892022"/>
          </a:xfrm>
          <a:prstGeom prst="rect">
            <a:avLst/>
          </a:prstGeom>
        </p:spPr>
      </p:pic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17.05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Ovāls 5"/>
          <p:cNvSpPr/>
          <p:nvPr/>
        </p:nvSpPr>
        <p:spPr>
          <a:xfrm>
            <a:off x="7570177" y="4158762"/>
            <a:ext cx="439615" cy="1538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āls 6"/>
          <p:cNvSpPr/>
          <p:nvPr/>
        </p:nvSpPr>
        <p:spPr>
          <a:xfrm rot="2524857">
            <a:off x="3772755" y="2013924"/>
            <a:ext cx="851848" cy="476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āls 7"/>
          <p:cNvSpPr/>
          <p:nvPr/>
        </p:nvSpPr>
        <p:spPr>
          <a:xfrm rot="913414">
            <a:off x="2770622" y="1048347"/>
            <a:ext cx="987188" cy="622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825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26" t="24522" r="14918" b="12839"/>
          <a:stretch/>
        </p:blipFill>
        <p:spPr>
          <a:xfrm>
            <a:off x="1615351" y="365125"/>
            <a:ext cx="8961297" cy="5787509"/>
          </a:xfrm>
          <a:prstGeom prst="rect">
            <a:avLst/>
          </a:prstGeom>
        </p:spPr>
      </p:pic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Attīstības un projektu nodaļa    |   17.05.2023.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Ovāls 5"/>
          <p:cNvSpPr/>
          <p:nvPr/>
        </p:nvSpPr>
        <p:spPr>
          <a:xfrm rot="20690597">
            <a:off x="5073163" y="2031555"/>
            <a:ext cx="1274884" cy="16969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432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lv-LV" sz="2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  <a:t>PRIEKŠLIKUMS</a:t>
            </a:r>
            <a:br>
              <a:rPr lang="en-US" sz="1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dirty="0"/>
              <a:t>Atbalstīt ideju un definēt pašvaldības īpašumus, kur būtu iespējams attīstīt suņu apmācību laukumu;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Iespējami 2 scenāriji, kādā procesā izveidot laukumu:</a:t>
            </a:r>
          </a:p>
          <a:p>
            <a:pPr marL="0" indent="0">
              <a:buNone/>
            </a:pPr>
            <a:r>
              <a:rPr lang="lv-LV" dirty="0"/>
              <a:t>	2.1. Pašvaldība nodod bezatlīdzības  lietošanā teritoriju 	sabiedriskā labuma organizācijai vai sociālajam uzņēmumam uz 	laiku, kamēr tiem ir spēkā attiecīgais statuss, bet ne ilgāku par 10 	gadiem.</a:t>
            </a:r>
          </a:p>
          <a:p>
            <a:pPr marL="0" indent="0">
              <a:buNone/>
            </a:pPr>
            <a:r>
              <a:rPr lang="lv-LV" dirty="0"/>
              <a:t>	2.2. Pašvaldība organizē nomas tiesību izsoli ar mērķi izveidot 	suņu apmācību laukumu ( ar mēneša , ar stundas likmi?)</a:t>
            </a: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Attīstības un projektu nodaļa    |   17.05.2023.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9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</TotalTime>
  <Words>275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Office dizains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PRIEKŠLIKUMS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Jevgēnija Sviridenkova</cp:lastModifiedBy>
  <cp:revision>67</cp:revision>
  <cp:lastPrinted>2022-12-06T11:26:56Z</cp:lastPrinted>
  <dcterms:created xsi:type="dcterms:W3CDTF">2019-01-14T18:08:04Z</dcterms:created>
  <dcterms:modified xsi:type="dcterms:W3CDTF">2023-05-18T13:04:38Z</dcterms:modified>
</cp:coreProperties>
</file>