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6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0046A-E5A7-1EBC-00D8-503CFABDC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1D73A-392A-3FFB-1D6F-F8D6186E0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FB4CA-DBCA-F1BA-99CC-212353E0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7B5-5F0D-44F6-9248-7DF67BA8FAB6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ECC28-4B66-347F-A0D3-E689ED0D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30039-07CA-6D5E-CE17-6A523F0B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6B57-F107-457C-AE2B-A8E002A721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437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0ED7-E5D6-8E61-D204-570338FB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A0A77-71C5-80D8-1F16-1259B3EFD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A0221-6049-4669-B0F3-72D330C5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7B5-5F0D-44F6-9248-7DF67BA8FAB6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D154D-1400-3D32-5703-DDB1D314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CE6FC-9756-10F2-8DC1-0B1E041F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6B57-F107-457C-AE2B-A8E002A721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981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B72D32-E76A-7BCF-0D14-7BB6DD4DB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75483-777F-52DB-D80B-D669E7F6E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B0837-F7D9-F79D-2028-64AD5621D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7B5-5F0D-44F6-9248-7DF67BA8FAB6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C6D2F-58C6-8588-89DC-C3444056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3737-0B6F-002D-92B5-1826B1E1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6B57-F107-457C-AE2B-A8E002A721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10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686C-433C-886F-017B-C3BDA08D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9D100-02EB-7147-7339-AF1D656F1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88F11-C901-40B6-9149-7232AD63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7B5-5F0D-44F6-9248-7DF67BA8FAB6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961D7-D064-C848-7104-5EF6947C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B3951-FC42-68E0-1728-2753F6275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6B57-F107-457C-AE2B-A8E002A721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469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9D2E-F801-6F46-DCC2-0C6929E2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0BE00-715C-0264-6494-56F30D7F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10402-86F6-0FEF-CE7D-6B5A93E8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7B5-5F0D-44F6-9248-7DF67BA8FAB6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893D-20DB-20E3-2A3D-E9A42B43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E0CC4-AEBE-A7FE-D4A2-15EF3FFA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6B57-F107-457C-AE2B-A8E002A721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189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14CB-D1E2-7BD7-0474-24832392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AB6E5-A5EE-D1C9-B32B-8F9FB67C6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405CC-D3E0-C5BB-F033-8EFA17B16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6937D-3DA2-F347-06FF-B0C1096E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7B5-5F0D-44F6-9248-7DF67BA8FAB6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D38DB-5F9C-1EE2-54A1-2C20204A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DE95C-B6E8-7099-96F8-7AD21F29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6B57-F107-457C-AE2B-A8E002A721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512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C2B53-7670-3EE4-4B03-A04AACB2C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A88BA-880E-9BAE-719A-3F1ED5A88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4D36B-977B-8D7C-9310-931F7BD17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19B8C-3D59-F2AA-E806-7D19E6CB0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A0B37-FC43-2E83-729A-B18DE1C80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9C7E7-4868-B293-AD7C-CC602154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7B5-5F0D-44F6-9248-7DF67BA8FAB6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213FE0-8D05-F697-E45E-667A9C73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0ADB0-10D0-1C15-6CB5-F136BCC6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6B57-F107-457C-AE2B-A8E002A721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789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7538B-2E90-8074-2B9E-C0C1F54B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46B059-F0E9-6FEA-91F2-2BFDA8CF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7B5-5F0D-44F6-9248-7DF67BA8FAB6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D4FB6-83DD-1A3A-AC44-DA68F179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4D18-AF99-F69B-A8B9-425E24D3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6B57-F107-457C-AE2B-A8E002A721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990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A33FB0-E275-9B94-3A9C-5611CB44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7B5-5F0D-44F6-9248-7DF67BA8FAB6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E50F0-B732-7ECD-9E3D-26F7E475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14544-7FDA-46C1-F39E-CD6A54E4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6B57-F107-457C-AE2B-A8E002A721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243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A028-0733-4BD1-8FAA-276847FB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55C86-B474-76C4-AC6E-D3FD37365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8D180-A15F-509E-2A91-FC28139E5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00E21-42B1-583F-FC1B-10E7DBE3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7B5-5F0D-44F6-9248-7DF67BA8FAB6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66121-3CEE-78DF-E72A-08FABCCA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87DC4-C09E-4371-8F95-5A1976858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6B57-F107-457C-AE2B-A8E002A721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546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CE602-9382-37FE-A673-AF6A9863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27B9E-63CC-97E3-4E1C-F90E6F203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430D6-A75F-C9C1-4C23-7706EEC09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746D4-4DB2-9035-A4FA-C0C405CE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7B5-5F0D-44F6-9248-7DF67BA8FAB6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7513F-6280-3714-2D3D-31D38F7B1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7F36E-F144-6F69-92FC-3DA65747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6B57-F107-457C-AE2B-A8E002A721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989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FA4F76-B85E-9AD0-8EA3-BD21AB14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E3748-BDA1-F30F-2E95-4CBCC0EA6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ADCA6-BB20-5298-B643-B549280A9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67B5-5F0D-44F6-9248-7DF67BA8FAB6}" type="datetimeFigureOut">
              <a:rPr lang="lv-LV" smtClean="0"/>
              <a:t>18.09.2023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D15C7-AE71-588E-F210-CE20CC7A5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9B750-2275-47EA-1C7C-59F503CF0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16B57-F107-457C-AE2B-A8E002A721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112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9DE5-B244-A759-75E0-DB7908750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Ādažu novada pedagoģiski medicīniskās komisijas darba nodrošināšana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D990C-81CB-B7BD-C19C-CFCAF2EE3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Ziņojums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Ligita Anspoka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06.09.2023.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B64A6C-DD26-BEAE-2928-4A798CD85A78}"/>
              </a:ext>
            </a:extLst>
          </p:cNvPr>
          <p:cNvSpPr txBox="1"/>
          <p:nvPr/>
        </p:nvSpPr>
        <p:spPr>
          <a:xfrm>
            <a:off x="2149311" y="273378"/>
            <a:ext cx="9775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 Pielikums</a:t>
            </a:r>
          </a:p>
          <a:p>
            <a:pPr marL="457200" algn="r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Izglītības, kultūras, sporta un sociālās komitejas </a:t>
            </a:r>
          </a:p>
          <a:p>
            <a:pPr marL="457200" algn="r">
              <a:spcAft>
                <a:spcPts val="6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2023. gada 6. septembra sēdes protokolam Nr. 11</a:t>
            </a:r>
          </a:p>
        </p:txBody>
      </p:sp>
    </p:spTree>
    <p:extLst>
      <p:ext uri="{BB962C8B-B14F-4D97-AF65-F5344CB8AC3E}">
        <p14:creationId xmlns:p14="http://schemas.microsoft.com/office/powerpoint/2010/main" val="358305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8A18B-B998-2851-BAAA-58DD38A1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Ādažu novada pašvaldības komisija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0DD447-34E6-D5DC-AB0C-D9D26DC00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4" y="1825625"/>
            <a:ext cx="10377792" cy="4351338"/>
          </a:xfrm>
        </p:spPr>
      </p:pic>
    </p:spTree>
    <p:extLst>
      <p:ext uri="{BB962C8B-B14F-4D97-AF65-F5344CB8AC3E}">
        <p14:creationId xmlns:p14="http://schemas.microsoft.com/office/powerpoint/2010/main" val="410057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808-78A9-5F30-4F6E-64E46714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Nepieciešams darbam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EF3F5-5AD3-8C96-B661-0FCE064E7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Telpas un mēbeles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Aprīkojums diagnozes novērtēšanai</a:t>
            </a:r>
          </a:p>
          <a:p>
            <a:endParaRPr lang="lv-LV" dirty="0"/>
          </a:p>
        </p:txBody>
      </p:sp>
      <p:pic>
        <p:nvPicPr>
          <p:cNvPr id="1026" name="Picture 2" descr="Logopēda padomi">
            <a:extLst>
              <a:ext uri="{FF2B5EF4-FFF2-40B4-BE49-F238E27FC236}">
                <a16:creationId xmlns:a16="http://schemas.microsoft.com/office/drawing/2014/main" id="{61B2064C-E658-B541-8261-B18489781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47" y="3539287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pēdi ▻ Cenas un Klientu Atsauksmes ✔️ GetaPro.lv">
            <a:extLst>
              <a:ext uri="{FF2B5EF4-FFF2-40B4-BE49-F238E27FC236}">
                <a16:creationId xmlns:a16="http://schemas.microsoft.com/office/drawing/2014/main" id="{825E9A20-8E7A-3A8E-B87F-FF9740FC4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55" y="3284948"/>
            <a:ext cx="4280206" cy="320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ttēls 4">
            <a:extLst>
              <a:ext uri="{FF2B5EF4-FFF2-40B4-BE49-F238E27FC236}">
                <a16:creationId xmlns:a16="http://schemas.microsoft.com/office/drawing/2014/main" id="{F76B1AB0-2862-4D30-BAC1-9CD2F6FC9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669" y="545816"/>
            <a:ext cx="2824458" cy="493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9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49753D-874A-8F53-E5B6-11C400209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556" y="262000"/>
            <a:ext cx="10770888" cy="6078867"/>
          </a:xfrm>
        </p:spPr>
      </p:pic>
    </p:spTree>
    <p:extLst>
      <p:ext uri="{BB962C8B-B14F-4D97-AF65-F5344CB8AC3E}">
        <p14:creationId xmlns:p14="http://schemas.microsoft.com/office/powerpoint/2010/main" val="3000697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Ādažu novada pedagoģiski medicīniskās komisijas darba nodrošināšana</vt:lpstr>
      <vt:lpstr>Ādažu novada pašvaldības komisija</vt:lpstr>
      <vt:lpstr>Nepieciešams darbam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Ādažu novada pedagoģiski medicīniskās komisijas darba nodrošināšana</dc:title>
  <dc:creator>Ligita Anspoka</dc:creator>
  <cp:lastModifiedBy>Sintija Tenisa</cp:lastModifiedBy>
  <cp:revision>2</cp:revision>
  <dcterms:created xsi:type="dcterms:W3CDTF">2023-08-31T05:21:25Z</dcterms:created>
  <dcterms:modified xsi:type="dcterms:W3CDTF">2023-09-18T11:42:01Z</dcterms:modified>
</cp:coreProperties>
</file>