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0" r:id="rId4"/>
    <p:sldId id="257" r:id="rId5"/>
    <p:sldId id="258" r:id="rId6"/>
    <p:sldId id="259" r:id="rId7"/>
    <p:sldId id="263" r:id="rId8"/>
    <p:sldId id="301" r:id="rId9"/>
    <p:sldId id="302" r:id="rId10"/>
    <p:sldId id="260" r:id="rId11"/>
    <p:sldId id="293" r:id="rId12"/>
    <p:sldId id="300" r:id="rId13"/>
    <p:sldId id="295" r:id="rId14"/>
    <p:sldId id="296" r:id="rId15"/>
    <p:sldId id="294" r:id="rId16"/>
    <p:sldId id="261" r:id="rId17"/>
    <p:sldId id="266" r:id="rId18"/>
    <p:sldId id="297" r:id="rId19"/>
    <p:sldId id="298" r:id="rId20"/>
    <p:sldId id="267" r:id="rId21"/>
    <p:sldId id="273" r:id="rId22"/>
    <p:sldId id="274" r:id="rId23"/>
    <p:sldId id="275" r:id="rId24"/>
    <p:sldId id="276" r:id="rId25"/>
    <p:sldId id="279" r:id="rId26"/>
    <p:sldId id="280" r:id="rId27"/>
    <p:sldId id="281" r:id="rId28"/>
    <p:sldId id="282" r:id="rId29"/>
    <p:sldId id="299" r:id="rId3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26DAF0-2143-D3D1-5CAB-85835F1AE252}" name="Inga Reke" initials="IR" userId="S::inga.reke@Adazi.lv::167744bb-0684-4468-985a-ae74807f07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CF6E5-5D83-43D2-B9B2-1FE312BEA8D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F893B87-63E8-4674-878B-B46D5EA787E5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ĀVS neuzņemt 27 jaunus pirmsskolas vecuma bērnus, kas aiziet uz pirmo klasi un 13 izdalīt uz atlikušajām maiņām</a:t>
          </a:r>
        </a:p>
      </dgm:t>
    </dgm:pt>
    <dgm:pt modelId="{D76BD471-C965-4747-901E-C0CCE4CE78DA}" type="parTrans" cxnId="{66E287C1-EDFE-497D-9500-EFA80BEC1D66}">
      <dgm:prSet/>
      <dgm:spPr/>
      <dgm:t>
        <a:bodyPr/>
        <a:lstStyle/>
        <a:p>
          <a:endParaRPr lang="lv-LV"/>
        </a:p>
      </dgm:t>
    </dgm:pt>
    <dgm:pt modelId="{871B950F-97FD-45B2-B5E8-C2DAC86267C1}" type="sibTrans" cxnId="{66E287C1-EDFE-497D-9500-EFA80BEC1D66}">
      <dgm:prSet/>
      <dgm:spPr/>
      <dgm:t>
        <a:bodyPr/>
        <a:lstStyle/>
        <a:p>
          <a:endParaRPr lang="lv-LV"/>
        </a:p>
      </dgm:t>
    </dgm:pt>
    <dgm:pt modelId="{37AF62B1-7D49-4AFE-84ED-54372E698BD6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Atbrīvojas pirmsskolas </a:t>
          </a:r>
        </a:p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2. stāvs </a:t>
          </a:r>
        </a:p>
      </dgm:t>
    </dgm:pt>
    <dgm:pt modelId="{46F20388-2796-4E89-8C84-D833CF5BC6E2}" type="parTrans" cxnId="{B47F6331-335E-40DF-91E2-26C26C46D4C7}">
      <dgm:prSet/>
      <dgm:spPr/>
      <dgm:t>
        <a:bodyPr/>
        <a:lstStyle/>
        <a:p>
          <a:endParaRPr lang="lv-LV"/>
        </a:p>
      </dgm:t>
    </dgm:pt>
    <dgm:pt modelId="{AD46AC47-5FB3-4CA4-8673-783C1B80334D}" type="sibTrans" cxnId="{B47F6331-335E-40DF-91E2-26C26C46D4C7}">
      <dgm:prSet/>
      <dgm:spPr/>
      <dgm:t>
        <a:bodyPr/>
        <a:lstStyle/>
        <a:p>
          <a:endParaRPr lang="lv-LV"/>
        </a:p>
      </dgm:t>
    </dgm:pt>
    <dgm:pt modelId="{18937948-D044-48F2-B19D-346E30B57ECE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Ierīkot 5 klašu telpas</a:t>
          </a:r>
        </a:p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 4. klasēm</a:t>
          </a:r>
        </a:p>
      </dgm:t>
    </dgm:pt>
    <dgm:pt modelId="{6B1E10D6-B9F7-4476-A09B-DBC4F9A40EFC}" type="parTrans" cxnId="{23E527F6-56DB-4E69-9036-4950AB1EF129}">
      <dgm:prSet/>
      <dgm:spPr/>
      <dgm:t>
        <a:bodyPr/>
        <a:lstStyle/>
        <a:p>
          <a:endParaRPr lang="lv-LV"/>
        </a:p>
      </dgm:t>
    </dgm:pt>
    <dgm:pt modelId="{3613A2BB-8EC4-406F-AE13-318D8C4A7E7F}" type="sibTrans" cxnId="{23E527F6-56DB-4E69-9036-4950AB1EF129}">
      <dgm:prSet/>
      <dgm:spPr/>
      <dgm:t>
        <a:bodyPr/>
        <a:lstStyle/>
        <a:p>
          <a:endParaRPr lang="lv-LV"/>
        </a:p>
      </dgm:t>
    </dgm:pt>
    <dgm:pt modelId="{E3B1D3F3-3137-4EA4-9420-4BD624DAD3E2}" type="pres">
      <dgm:prSet presAssocID="{C4CCF6E5-5D83-43D2-B9B2-1FE312BEA8DC}" presName="Name0" presStyleCnt="0">
        <dgm:presLayoutVars>
          <dgm:dir/>
          <dgm:resizeHandles val="exact"/>
        </dgm:presLayoutVars>
      </dgm:prSet>
      <dgm:spPr/>
    </dgm:pt>
    <dgm:pt modelId="{D4DA4568-F8A0-4531-89B8-64896EBDCEB1}" type="pres">
      <dgm:prSet presAssocID="{C4CCF6E5-5D83-43D2-B9B2-1FE312BEA8DC}" presName="arrow" presStyleLbl="bgShp" presStyleIdx="0" presStyleCnt="1"/>
      <dgm:spPr/>
    </dgm:pt>
    <dgm:pt modelId="{ACCED743-EE69-4162-BB54-DC9A0721C5B1}" type="pres">
      <dgm:prSet presAssocID="{C4CCF6E5-5D83-43D2-B9B2-1FE312BEA8DC}" presName="points" presStyleCnt="0"/>
      <dgm:spPr/>
    </dgm:pt>
    <dgm:pt modelId="{28BC0290-7E0B-4335-A3FB-A28B095B47F1}" type="pres">
      <dgm:prSet presAssocID="{9F893B87-63E8-4674-878B-B46D5EA787E5}" presName="compositeA" presStyleCnt="0"/>
      <dgm:spPr/>
    </dgm:pt>
    <dgm:pt modelId="{EC7EEC6B-A9BE-4B67-A3AD-276B30C66C0C}" type="pres">
      <dgm:prSet presAssocID="{9F893B87-63E8-4674-878B-B46D5EA787E5}" presName="textA" presStyleLbl="revTx" presStyleIdx="0" presStyleCnt="3">
        <dgm:presLayoutVars>
          <dgm:bulletEnabled val="1"/>
        </dgm:presLayoutVars>
      </dgm:prSet>
      <dgm:spPr/>
    </dgm:pt>
    <dgm:pt modelId="{0EA6360D-F286-40EC-A8BC-48607C1A5537}" type="pres">
      <dgm:prSet presAssocID="{9F893B87-63E8-4674-878B-B46D5EA787E5}" presName="circleA" presStyleLbl="node1" presStyleIdx="0" presStyleCnt="3"/>
      <dgm:spPr/>
    </dgm:pt>
    <dgm:pt modelId="{779F49FB-8836-4F46-AC5C-D8AD0AF8E775}" type="pres">
      <dgm:prSet presAssocID="{9F893B87-63E8-4674-878B-B46D5EA787E5}" presName="spaceA" presStyleCnt="0"/>
      <dgm:spPr/>
    </dgm:pt>
    <dgm:pt modelId="{AAC35F81-F104-430C-8265-B94D8E12E4D5}" type="pres">
      <dgm:prSet presAssocID="{871B950F-97FD-45B2-B5E8-C2DAC86267C1}" presName="space" presStyleCnt="0"/>
      <dgm:spPr/>
    </dgm:pt>
    <dgm:pt modelId="{7F51FE8C-B996-4AA4-A5DD-936C00C04C3B}" type="pres">
      <dgm:prSet presAssocID="{37AF62B1-7D49-4AFE-84ED-54372E698BD6}" presName="compositeB" presStyleCnt="0"/>
      <dgm:spPr/>
    </dgm:pt>
    <dgm:pt modelId="{E051F434-E1BD-4B43-91F6-9EB1E5F56F9F}" type="pres">
      <dgm:prSet presAssocID="{37AF62B1-7D49-4AFE-84ED-54372E698BD6}" presName="textB" presStyleLbl="revTx" presStyleIdx="1" presStyleCnt="3">
        <dgm:presLayoutVars>
          <dgm:bulletEnabled val="1"/>
        </dgm:presLayoutVars>
      </dgm:prSet>
      <dgm:spPr/>
    </dgm:pt>
    <dgm:pt modelId="{B67E5E43-1C93-4DA7-9951-C83ECEE2940F}" type="pres">
      <dgm:prSet presAssocID="{37AF62B1-7D49-4AFE-84ED-54372E698BD6}" presName="circleB" presStyleLbl="node1" presStyleIdx="1" presStyleCnt="3"/>
      <dgm:spPr/>
    </dgm:pt>
    <dgm:pt modelId="{C521ADF7-C1B0-4577-9BEC-2F44826EC661}" type="pres">
      <dgm:prSet presAssocID="{37AF62B1-7D49-4AFE-84ED-54372E698BD6}" presName="spaceB" presStyleCnt="0"/>
      <dgm:spPr/>
    </dgm:pt>
    <dgm:pt modelId="{99174788-C39E-49E4-8E68-4575B5FD878E}" type="pres">
      <dgm:prSet presAssocID="{AD46AC47-5FB3-4CA4-8673-783C1B80334D}" presName="space" presStyleCnt="0"/>
      <dgm:spPr/>
    </dgm:pt>
    <dgm:pt modelId="{6B9AD61B-A051-4489-92AF-B20B529EED75}" type="pres">
      <dgm:prSet presAssocID="{18937948-D044-48F2-B19D-346E30B57ECE}" presName="compositeA" presStyleCnt="0"/>
      <dgm:spPr/>
    </dgm:pt>
    <dgm:pt modelId="{F8A87BE4-629D-4B16-889E-7840A4199288}" type="pres">
      <dgm:prSet presAssocID="{18937948-D044-48F2-B19D-346E30B57ECE}" presName="textA" presStyleLbl="revTx" presStyleIdx="2" presStyleCnt="3">
        <dgm:presLayoutVars>
          <dgm:bulletEnabled val="1"/>
        </dgm:presLayoutVars>
      </dgm:prSet>
      <dgm:spPr/>
    </dgm:pt>
    <dgm:pt modelId="{E2C73620-EB62-4426-8AA6-EC0BC7C5E96F}" type="pres">
      <dgm:prSet presAssocID="{18937948-D044-48F2-B19D-346E30B57ECE}" presName="circleA" presStyleLbl="node1" presStyleIdx="2" presStyleCnt="3"/>
      <dgm:spPr/>
    </dgm:pt>
    <dgm:pt modelId="{F3777E4A-50B8-4772-A8E6-F9724B8110C6}" type="pres">
      <dgm:prSet presAssocID="{18937948-D044-48F2-B19D-346E30B57ECE}" presName="spaceA" presStyleCnt="0"/>
      <dgm:spPr/>
    </dgm:pt>
  </dgm:ptLst>
  <dgm:cxnLst>
    <dgm:cxn modelId="{B47F6331-335E-40DF-91E2-26C26C46D4C7}" srcId="{C4CCF6E5-5D83-43D2-B9B2-1FE312BEA8DC}" destId="{37AF62B1-7D49-4AFE-84ED-54372E698BD6}" srcOrd="1" destOrd="0" parTransId="{46F20388-2796-4E89-8C84-D833CF5BC6E2}" sibTransId="{AD46AC47-5FB3-4CA4-8673-783C1B80334D}"/>
    <dgm:cxn modelId="{DCC6583E-6D36-45B4-9D90-7D72648DE940}" type="presOf" srcId="{37AF62B1-7D49-4AFE-84ED-54372E698BD6}" destId="{E051F434-E1BD-4B43-91F6-9EB1E5F56F9F}" srcOrd="0" destOrd="0" presId="urn:microsoft.com/office/officeart/2005/8/layout/hProcess11"/>
    <dgm:cxn modelId="{1F9C2944-0D59-4150-9811-34EFDD062BDF}" type="presOf" srcId="{9F893B87-63E8-4674-878B-B46D5EA787E5}" destId="{EC7EEC6B-A9BE-4B67-A3AD-276B30C66C0C}" srcOrd="0" destOrd="0" presId="urn:microsoft.com/office/officeart/2005/8/layout/hProcess11"/>
    <dgm:cxn modelId="{66E287C1-EDFE-497D-9500-EFA80BEC1D66}" srcId="{C4CCF6E5-5D83-43D2-B9B2-1FE312BEA8DC}" destId="{9F893B87-63E8-4674-878B-B46D5EA787E5}" srcOrd="0" destOrd="0" parTransId="{D76BD471-C965-4747-901E-C0CCE4CE78DA}" sibTransId="{871B950F-97FD-45B2-B5E8-C2DAC86267C1}"/>
    <dgm:cxn modelId="{98B48DC6-9391-4B9E-A1A1-F2B2BBA2D35A}" type="presOf" srcId="{18937948-D044-48F2-B19D-346E30B57ECE}" destId="{F8A87BE4-629D-4B16-889E-7840A4199288}" srcOrd="0" destOrd="0" presId="urn:microsoft.com/office/officeart/2005/8/layout/hProcess11"/>
    <dgm:cxn modelId="{34ADEAE2-E2CC-4F0E-A9AF-31512CF57FC3}" type="presOf" srcId="{C4CCF6E5-5D83-43D2-B9B2-1FE312BEA8DC}" destId="{E3B1D3F3-3137-4EA4-9420-4BD624DAD3E2}" srcOrd="0" destOrd="0" presId="urn:microsoft.com/office/officeart/2005/8/layout/hProcess11"/>
    <dgm:cxn modelId="{23E527F6-56DB-4E69-9036-4950AB1EF129}" srcId="{C4CCF6E5-5D83-43D2-B9B2-1FE312BEA8DC}" destId="{18937948-D044-48F2-B19D-346E30B57ECE}" srcOrd="2" destOrd="0" parTransId="{6B1E10D6-B9F7-4476-A09B-DBC4F9A40EFC}" sibTransId="{3613A2BB-8EC4-406F-AE13-318D8C4A7E7F}"/>
    <dgm:cxn modelId="{E4F4C1F9-70BE-4417-AB19-5E964E803DB5}" type="presParOf" srcId="{E3B1D3F3-3137-4EA4-9420-4BD624DAD3E2}" destId="{D4DA4568-F8A0-4531-89B8-64896EBDCEB1}" srcOrd="0" destOrd="0" presId="urn:microsoft.com/office/officeart/2005/8/layout/hProcess11"/>
    <dgm:cxn modelId="{8CDA39CA-53C2-4260-9E06-639A2E32A378}" type="presParOf" srcId="{E3B1D3F3-3137-4EA4-9420-4BD624DAD3E2}" destId="{ACCED743-EE69-4162-BB54-DC9A0721C5B1}" srcOrd="1" destOrd="0" presId="urn:microsoft.com/office/officeart/2005/8/layout/hProcess11"/>
    <dgm:cxn modelId="{605F1855-DD2D-4696-A272-4DE9AB5964D4}" type="presParOf" srcId="{ACCED743-EE69-4162-BB54-DC9A0721C5B1}" destId="{28BC0290-7E0B-4335-A3FB-A28B095B47F1}" srcOrd="0" destOrd="0" presId="urn:microsoft.com/office/officeart/2005/8/layout/hProcess11"/>
    <dgm:cxn modelId="{F8CE0882-52BC-40C0-8869-907656A5993E}" type="presParOf" srcId="{28BC0290-7E0B-4335-A3FB-A28B095B47F1}" destId="{EC7EEC6B-A9BE-4B67-A3AD-276B30C66C0C}" srcOrd="0" destOrd="0" presId="urn:microsoft.com/office/officeart/2005/8/layout/hProcess11"/>
    <dgm:cxn modelId="{3546CEDA-DA6C-4CC3-9034-8BA5AB195F33}" type="presParOf" srcId="{28BC0290-7E0B-4335-A3FB-A28B095B47F1}" destId="{0EA6360D-F286-40EC-A8BC-48607C1A5537}" srcOrd="1" destOrd="0" presId="urn:microsoft.com/office/officeart/2005/8/layout/hProcess11"/>
    <dgm:cxn modelId="{536078DC-FF27-47A9-A874-61DF7D7FEE8B}" type="presParOf" srcId="{28BC0290-7E0B-4335-A3FB-A28B095B47F1}" destId="{779F49FB-8836-4F46-AC5C-D8AD0AF8E775}" srcOrd="2" destOrd="0" presId="urn:microsoft.com/office/officeart/2005/8/layout/hProcess11"/>
    <dgm:cxn modelId="{66A2C812-39D6-47CD-AADB-98729B3F11CC}" type="presParOf" srcId="{ACCED743-EE69-4162-BB54-DC9A0721C5B1}" destId="{AAC35F81-F104-430C-8265-B94D8E12E4D5}" srcOrd="1" destOrd="0" presId="urn:microsoft.com/office/officeart/2005/8/layout/hProcess11"/>
    <dgm:cxn modelId="{19A116A0-0490-4284-A090-9F952632ABC8}" type="presParOf" srcId="{ACCED743-EE69-4162-BB54-DC9A0721C5B1}" destId="{7F51FE8C-B996-4AA4-A5DD-936C00C04C3B}" srcOrd="2" destOrd="0" presId="urn:microsoft.com/office/officeart/2005/8/layout/hProcess11"/>
    <dgm:cxn modelId="{DCC174A5-B0C5-4CE4-A485-BAAEE3E1022C}" type="presParOf" srcId="{7F51FE8C-B996-4AA4-A5DD-936C00C04C3B}" destId="{E051F434-E1BD-4B43-91F6-9EB1E5F56F9F}" srcOrd="0" destOrd="0" presId="urn:microsoft.com/office/officeart/2005/8/layout/hProcess11"/>
    <dgm:cxn modelId="{5B346908-B9CE-4FC4-A677-884B7CBBB365}" type="presParOf" srcId="{7F51FE8C-B996-4AA4-A5DD-936C00C04C3B}" destId="{B67E5E43-1C93-4DA7-9951-C83ECEE2940F}" srcOrd="1" destOrd="0" presId="urn:microsoft.com/office/officeart/2005/8/layout/hProcess11"/>
    <dgm:cxn modelId="{D2272F58-755E-4C93-AC3F-250629795150}" type="presParOf" srcId="{7F51FE8C-B996-4AA4-A5DD-936C00C04C3B}" destId="{C521ADF7-C1B0-4577-9BEC-2F44826EC661}" srcOrd="2" destOrd="0" presId="urn:microsoft.com/office/officeart/2005/8/layout/hProcess11"/>
    <dgm:cxn modelId="{65C49F06-5A9E-48DB-9803-C874C030DE2E}" type="presParOf" srcId="{ACCED743-EE69-4162-BB54-DC9A0721C5B1}" destId="{99174788-C39E-49E4-8E68-4575B5FD878E}" srcOrd="3" destOrd="0" presId="urn:microsoft.com/office/officeart/2005/8/layout/hProcess11"/>
    <dgm:cxn modelId="{2E6D84FD-B065-444D-A851-765B2302D6CD}" type="presParOf" srcId="{ACCED743-EE69-4162-BB54-DC9A0721C5B1}" destId="{6B9AD61B-A051-4489-92AF-B20B529EED75}" srcOrd="4" destOrd="0" presId="urn:microsoft.com/office/officeart/2005/8/layout/hProcess11"/>
    <dgm:cxn modelId="{88957A2B-5717-4C12-A6EC-4993E5EC47DA}" type="presParOf" srcId="{6B9AD61B-A051-4489-92AF-B20B529EED75}" destId="{F8A87BE4-629D-4B16-889E-7840A4199288}" srcOrd="0" destOrd="0" presId="urn:microsoft.com/office/officeart/2005/8/layout/hProcess11"/>
    <dgm:cxn modelId="{336EEB6B-D255-4493-A851-6DF319A411D3}" type="presParOf" srcId="{6B9AD61B-A051-4489-92AF-B20B529EED75}" destId="{E2C73620-EB62-4426-8AA6-EC0BC7C5E96F}" srcOrd="1" destOrd="0" presId="urn:microsoft.com/office/officeart/2005/8/layout/hProcess11"/>
    <dgm:cxn modelId="{2104F994-8B8A-49D0-B77B-2697DCCA1F6B}" type="presParOf" srcId="{6B9AD61B-A051-4489-92AF-B20B529EED75}" destId="{F3777E4A-50B8-4772-A8E6-F9724B8110C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E5A3BA-19C1-405B-8DC7-3ADE84E2CA1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AAF7D656-00D8-446F-9728-750B684E70C8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ĀVS telpas</a:t>
          </a:r>
        </a:p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Pirmsskolas korpuss</a:t>
          </a:r>
        </a:p>
      </dgm:t>
    </dgm:pt>
    <dgm:pt modelId="{B963256F-09D3-4842-A48B-9A8EF6D12F2E}" type="parTrans" cxnId="{C55448DD-BB8A-4859-8880-5F94DD8FC557}">
      <dgm:prSet/>
      <dgm:spPr/>
      <dgm:t>
        <a:bodyPr/>
        <a:lstStyle/>
        <a:p>
          <a:endParaRPr lang="lv-LV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C47B7-1B59-47F4-9C28-897657B72DD7}" type="sibTrans" cxnId="{C55448DD-BB8A-4859-8880-5F94DD8FC557}">
      <dgm:prSet/>
      <dgm:spPr/>
      <dgm:t>
        <a:bodyPr/>
        <a:lstStyle/>
        <a:p>
          <a:endParaRPr lang="lv-LV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5A9AD1-8633-4E5B-BEEB-B19F8D2EB12D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1. Stāvs PII </a:t>
          </a:r>
        </a:p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3 grupas</a:t>
          </a:r>
        </a:p>
      </dgm:t>
    </dgm:pt>
    <dgm:pt modelId="{B94247B0-312D-4174-A783-9E3AFCD222FF}" type="parTrans" cxnId="{ECFBF4B0-FDF9-4E66-84E5-4F97955A9746}">
      <dgm:prSet/>
      <dgm:spPr/>
      <dgm:t>
        <a:bodyPr/>
        <a:lstStyle/>
        <a:p>
          <a:endParaRPr lang="lv-LV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34BB4-D8B0-4D8C-A1BB-79CFC79659A5}" type="sibTrans" cxnId="{ECFBF4B0-FDF9-4E66-84E5-4F97955A9746}">
      <dgm:prSet/>
      <dgm:spPr/>
      <dgm:t>
        <a:bodyPr/>
        <a:lstStyle/>
        <a:p>
          <a:endParaRPr lang="lv-LV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FC1D7E-0939-4BBD-842D-1D641ED02697}">
      <dgm:prSet phldrT="[Text]"/>
      <dgm:spPr>
        <a:solidFill>
          <a:srgbClr val="FF0000"/>
        </a:solidFill>
      </dgm:spPr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2. Stāvs četras </a:t>
          </a:r>
        </a:p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4. klases</a:t>
          </a:r>
        </a:p>
      </dgm:t>
    </dgm:pt>
    <dgm:pt modelId="{560ED47B-B3BB-4D33-9748-1468C4B79BE8}" type="parTrans" cxnId="{DE425B39-513D-4D5C-9FD4-8C961C44486B}">
      <dgm:prSet/>
      <dgm:spPr/>
      <dgm:t>
        <a:bodyPr/>
        <a:lstStyle/>
        <a:p>
          <a:endParaRPr lang="lv-LV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FB8DB-ECD9-4DA0-8E5A-7906A6069AFE}" type="sibTrans" cxnId="{DE425B39-513D-4D5C-9FD4-8C961C44486B}">
      <dgm:prSet/>
      <dgm:spPr/>
      <dgm:t>
        <a:bodyPr/>
        <a:lstStyle/>
        <a:p>
          <a:endParaRPr lang="lv-LV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EB4DE-D195-45D1-A9D5-2321C8611D5B}" type="pres">
      <dgm:prSet presAssocID="{AEE5A3BA-19C1-405B-8DC7-3ADE84E2CA1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D99B616-465F-470A-B965-EBF46BB98C59}" type="pres">
      <dgm:prSet presAssocID="{AAF7D656-00D8-446F-9728-750B684E70C8}" presName="root1" presStyleCnt="0"/>
      <dgm:spPr/>
    </dgm:pt>
    <dgm:pt modelId="{A9BA30B3-B351-426F-99D5-F2ED85E49473}" type="pres">
      <dgm:prSet presAssocID="{AAF7D656-00D8-446F-9728-750B684E70C8}" presName="LevelOneTextNode" presStyleLbl="node0" presStyleIdx="0" presStyleCnt="1">
        <dgm:presLayoutVars>
          <dgm:chPref val="3"/>
        </dgm:presLayoutVars>
      </dgm:prSet>
      <dgm:spPr/>
    </dgm:pt>
    <dgm:pt modelId="{7B23188E-FE65-44E2-A9AF-C785EBB651E0}" type="pres">
      <dgm:prSet presAssocID="{AAF7D656-00D8-446F-9728-750B684E70C8}" presName="level2hierChild" presStyleCnt="0"/>
      <dgm:spPr/>
    </dgm:pt>
    <dgm:pt modelId="{538938C2-95D6-41FA-BF97-19F8976D91C7}" type="pres">
      <dgm:prSet presAssocID="{B94247B0-312D-4174-A783-9E3AFCD222FF}" presName="conn2-1" presStyleLbl="parChTrans1D2" presStyleIdx="0" presStyleCnt="2"/>
      <dgm:spPr/>
    </dgm:pt>
    <dgm:pt modelId="{24F9BB9F-6366-4E41-A8E5-A3FD379FEBE7}" type="pres">
      <dgm:prSet presAssocID="{B94247B0-312D-4174-A783-9E3AFCD222FF}" presName="connTx" presStyleLbl="parChTrans1D2" presStyleIdx="0" presStyleCnt="2"/>
      <dgm:spPr/>
    </dgm:pt>
    <dgm:pt modelId="{D28E6C5F-7343-4D0C-86ED-D7BE978F8640}" type="pres">
      <dgm:prSet presAssocID="{C05A9AD1-8633-4E5B-BEEB-B19F8D2EB12D}" presName="root2" presStyleCnt="0"/>
      <dgm:spPr/>
    </dgm:pt>
    <dgm:pt modelId="{A51251BA-688D-4263-8058-E33D6AF27C7D}" type="pres">
      <dgm:prSet presAssocID="{C05A9AD1-8633-4E5B-BEEB-B19F8D2EB12D}" presName="LevelTwoTextNode" presStyleLbl="node2" presStyleIdx="0" presStyleCnt="2" custLinFactNeighborX="172" custLinFactNeighborY="-2220">
        <dgm:presLayoutVars>
          <dgm:chPref val="3"/>
        </dgm:presLayoutVars>
      </dgm:prSet>
      <dgm:spPr/>
    </dgm:pt>
    <dgm:pt modelId="{F4B2A8A8-829E-49CB-8BCD-9F13647D4A04}" type="pres">
      <dgm:prSet presAssocID="{C05A9AD1-8633-4E5B-BEEB-B19F8D2EB12D}" presName="level3hierChild" presStyleCnt="0"/>
      <dgm:spPr/>
    </dgm:pt>
    <dgm:pt modelId="{2F5F855A-08D2-4041-8B64-8162CB2D3AE5}" type="pres">
      <dgm:prSet presAssocID="{560ED47B-B3BB-4D33-9748-1468C4B79BE8}" presName="conn2-1" presStyleLbl="parChTrans1D2" presStyleIdx="1" presStyleCnt="2"/>
      <dgm:spPr/>
    </dgm:pt>
    <dgm:pt modelId="{59AE296A-BE60-48AE-9FF4-3020D1C1F2E5}" type="pres">
      <dgm:prSet presAssocID="{560ED47B-B3BB-4D33-9748-1468C4B79BE8}" presName="connTx" presStyleLbl="parChTrans1D2" presStyleIdx="1" presStyleCnt="2"/>
      <dgm:spPr/>
    </dgm:pt>
    <dgm:pt modelId="{7172ED9A-6417-45CC-AC60-09DACE243E77}" type="pres">
      <dgm:prSet presAssocID="{B8FC1D7E-0939-4BBD-842D-1D641ED02697}" presName="root2" presStyleCnt="0"/>
      <dgm:spPr/>
    </dgm:pt>
    <dgm:pt modelId="{0FDE7BD1-BDEC-4301-828E-3C7B39CAF55C}" type="pres">
      <dgm:prSet presAssocID="{B8FC1D7E-0939-4BBD-842D-1D641ED02697}" presName="LevelTwoTextNode" presStyleLbl="node2" presStyleIdx="1" presStyleCnt="2" custLinFactNeighborX="-404">
        <dgm:presLayoutVars>
          <dgm:chPref val="3"/>
        </dgm:presLayoutVars>
      </dgm:prSet>
      <dgm:spPr/>
    </dgm:pt>
    <dgm:pt modelId="{0BA41F49-4F07-4062-A1FF-487B2104BF3E}" type="pres">
      <dgm:prSet presAssocID="{B8FC1D7E-0939-4BBD-842D-1D641ED02697}" presName="level3hierChild" presStyleCnt="0"/>
      <dgm:spPr/>
    </dgm:pt>
  </dgm:ptLst>
  <dgm:cxnLst>
    <dgm:cxn modelId="{2E922D0B-F80D-42CA-AE10-0724D05346CB}" type="presOf" srcId="{B94247B0-312D-4174-A783-9E3AFCD222FF}" destId="{24F9BB9F-6366-4E41-A8E5-A3FD379FEBE7}" srcOrd="1" destOrd="0" presId="urn:microsoft.com/office/officeart/2005/8/layout/hierarchy2"/>
    <dgm:cxn modelId="{885D3B27-B988-4365-A03A-0CD4A825530E}" type="presOf" srcId="{B94247B0-312D-4174-A783-9E3AFCD222FF}" destId="{538938C2-95D6-41FA-BF97-19F8976D91C7}" srcOrd="0" destOrd="0" presId="urn:microsoft.com/office/officeart/2005/8/layout/hierarchy2"/>
    <dgm:cxn modelId="{DE425B39-513D-4D5C-9FD4-8C961C44486B}" srcId="{AAF7D656-00D8-446F-9728-750B684E70C8}" destId="{B8FC1D7E-0939-4BBD-842D-1D641ED02697}" srcOrd="1" destOrd="0" parTransId="{560ED47B-B3BB-4D33-9748-1468C4B79BE8}" sibTransId="{2C7FB8DB-ECD9-4DA0-8E5A-7906A6069AFE}"/>
    <dgm:cxn modelId="{0F37FF65-A3B4-47A9-BA15-2FE7FB69413E}" type="presOf" srcId="{AEE5A3BA-19C1-405B-8DC7-3ADE84E2CA1F}" destId="{02DEB4DE-D195-45D1-A9D5-2321C8611D5B}" srcOrd="0" destOrd="0" presId="urn:microsoft.com/office/officeart/2005/8/layout/hierarchy2"/>
    <dgm:cxn modelId="{13EE2182-8B0A-408C-B42A-B34F57013A0C}" type="presOf" srcId="{B8FC1D7E-0939-4BBD-842D-1D641ED02697}" destId="{0FDE7BD1-BDEC-4301-828E-3C7B39CAF55C}" srcOrd="0" destOrd="0" presId="urn:microsoft.com/office/officeart/2005/8/layout/hierarchy2"/>
    <dgm:cxn modelId="{29ED3CAD-E638-44FC-A5C7-DFF170F43E31}" type="presOf" srcId="{AAF7D656-00D8-446F-9728-750B684E70C8}" destId="{A9BA30B3-B351-426F-99D5-F2ED85E49473}" srcOrd="0" destOrd="0" presId="urn:microsoft.com/office/officeart/2005/8/layout/hierarchy2"/>
    <dgm:cxn modelId="{ECFBF4B0-FDF9-4E66-84E5-4F97955A9746}" srcId="{AAF7D656-00D8-446F-9728-750B684E70C8}" destId="{C05A9AD1-8633-4E5B-BEEB-B19F8D2EB12D}" srcOrd="0" destOrd="0" parTransId="{B94247B0-312D-4174-A783-9E3AFCD222FF}" sibTransId="{6A834BB4-D8B0-4D8C-A1BB-79CFC79659A5}"/>
    <dgm:cxn modelId="{6C5DB5B5-F389-429A-8F22-060419D2724C}" type="presOf" srcId="{C05A9AD1-8633-4E5B-BEEB-B19F8D2EB12D}" destId="{A51251BA-688D-4263-8058-E33D6AF27C7D}" srcOrd="0" destOrd="0" presId="urn:microsoft.com/office/officeart/2005/8/layout/hierarchy2"/>
    <dgm:cxn modelId="{C55448DD-BB8A-4859-8880-5F94DD8FC557}" srcId="{AEE5A3BA-19C1-405B-8DC7-3ADE84E2CA1F}" destId="{AAF7D656-00D8-446F-9728-750B684E70C8}" srcOrd="0" destOrd="0" parTransId="{B963256F-09D3-4842-A48B-9A8EF6D12F2E}" sibTransId="{328C47B7-1B59-47F4-9C28-897657B72DD7}"/>
    <dgm:cxn modelId="{14D68FF7-4E16-4AB1-93EC-5092630B3560}" type="presOf" srcId="{560ED47B-B3BB-4D33-9748-1468C4B79BE8}" destId="{59AE296A-BE60-48AE-9FF4-3020D1C1F2E5}" srcOrd="1" destOrd="0" presId="urn:microsoft.com/office/officeart/2005/8/layout/hierarchy2"/>
    <dgm:cxn modelId="{10E66EFA-1278-42F6-B4B3-24FD915AFF1A}" type="presOf" srcId="{560ED47B-B3BB-4D33-9748-1468C4B79BE8}" destId="{2F5F855A-08D2-4041-8B64-8162CB2D3AE5}" srcOrd="0" destOrd="0" presId="urn:microsoft.com/office/officeart/2005/8/layout/hierarchy2"/>
    <dgm:cxn modelId="{9D0B6A83-2AF1-499A-82DB-97697CA06D59}" type="presParOf" srcId="{02DEB4DE-D195-45D1-A9D5-2321C8611D5B}" destId="{DD99B616-465F-470A-B965-EBF46BB98C59}" srcOrd="0" destOrd="0" presId="urn:microsoft.com/office/officeart/2005/8/layout/hierarchy2"/>
    <dgm:cxn modelId="{A09673E0-0864-4450-B933-D975C95FE288}" type="presParOf" srcId="{DD99B616-465F-470A-B965-EBF46BB98C59}" destId="{A9BA30B3-B351-426F-99D5-F2ED85E49473}" srcOrd="0" destOrd="0" presId="urn:microsoft.com/office/officeart/2005/8/layout/hierarchy2"/>
    <dgm:cxn modelId="{E6E21554-33F0-4ED8-8FE6-14A9360778CE}" type="presParOf" srcId="{DD99B616-465F-470A-B965-EBF46BB98C59}" destId="{7B23188E-FE65-44E2-A9AF-C785EBB651E0}" srcOrd="1" destOrd="0" presId="urn:microsoft.com/office/officeart/2005/8/layout/hierarchy2"/>
    <dgm:cxn modelId="{55A7F7F6-F835-4011-A715-6198E2D6EE03}" type="presParOf" srcId="{7B23188E-FE65-44E2-A9AF-C785EBB651E0}" destId="{538938C2-95D6-41FA-BF97-19F8976D91C7}" srcOrd="0" destOrd="0" presId="urn:microsoft.com/office/officeart/2005/8/layout/hierarchy2"/>
    <dgm:cxn modelId="{BB25A5A3-5E4C-44E7-BF63-2F04B96D6B4E}" type="presParOf" srcId="{538938C2-95D6-41FA-BF97-19F8976D91C7}" destId="{24F9BB9F-6366-4E41-A8E5-A3FD379FEBE7}" srcOrd="0" destOrd="0" presId="urn:microsoft.com/office/officeart/2005/8/layout/hierarchy2"/>
    <dgm:cxn modelId="{B9FBAEB3-277B-4F09-B37E-70FBD9FE03E0}" type="presParOf" srcId="{7B23188E-FE65-44E2-A9AF-C785EBB651E0}" destId="{D28E6C5F-7343-4D0C-86ED-D7BE978F8640}" srcOrd="1" destOrd="0" presId="urn:microsoft.com/office/officeart/2005/8/layout/hierarchy2"/>
    <dgm:cxn modelId="{C4281C7C-7DD0-4F1C-B8BF-339B6BC19327}" type="presParOf" srcId="{D28E6C5F-7343-4D0C-86ED-D7BE978F8640}" destId="{A51251BA-688D-4263-8058-E33D6AF27C7D}" srcOrd="0" destOrd="0" presId="urn:microsoft.com/office/officeart/2005/8/layout/hierarchy2"/>
    <dgm:cxn modelId="{5C312BF6-8C9A-48F1-ADF6-4AEAFAB1EE00}" type="presParOf" srcId="{D28E6C5F-7343-4D0C-86ED-D7BE978F8640}" destId="{F4B2A8A8-829E-49CB-8BCD-9F13647D4A04}" srcOrd="1" destOrd="0" presId="urn:microsoft.com/office/officeart/2005/8/layout/hierarchy2"/>
    <dgm:cxn modelId="{3797305A-A657-4C7C-ABD4-4FD61C005CD8}" type="presParOf" srcId="{7B23188E-FE65-44E2-A9AF-C785EBB651E0}" destId="{2F5F855A-08D2-4041-8B64-8162CB2D3AE5}" srcOrd="2" destOrd="0" presId="urn:microsoft.com/office/officeart/2005/8/layout/hierarchy2"/>
    <dgm:cxn modelId="{4486AF81-0DE8-47D9-9C80-F624BC3C966C}" type="presParOf" srcId="{2F5F855A-08D2-4041-8B64-8162CB2D3AE5}" destId="{59AE296A-BE60-48AE-9FF4-3020D1C1F2E5}" srcOrd="0" destOrd="0" presId="urn:microsoft.com/office/officeart/2005/8/layout/hierarchy2"/>
    <dgm:cxn modelId="{83F0DE04-3870-4436-8658-1E6C7D12CD58}" type="presParOf" srcId="{7B23188E-FE65-44E2-A9AF-C785EBB651E0}" destId="{7172ED9A-6417-45CC-AC60-09DACE243E77}" srcOrd="3" destOrd="0" presId="urn:microsoft.com/office/officeart/2005/8/layout/hierarchy2"/>
    <dgm:cxn modelId="{74CEE46B-3A40-4BD4-A427-7188920A5DF7}" type="presParOf" srcId="{7172ED9A-6417-45CC-AC60-09DACE243E77}" destId="{0FDE7BD1-BDEC-4301-828E-3C7B39CAF55C}" srcOrd="0" destOrd="0" presId="urn:microsoft.com/office/officeart/2005/8/layout/hierarchy2"/>
    <dgm:cxn modelId="{0DEE9524-D4C3-481E-8F06-55D1A55B5C69}" type="presParOf" srcId="{7172ED9A-6417-45CC-AC60-09DACE243E77}" destId="{0BA41F49-4F07-4062-A1FF-487B2104BF3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E5A3BA-19C1-405B-8DC7-3ADE84E2CA1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AAF7D656-00D8-446F-9728-750B684E70C8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ĀVS telpas</a:t>
          </a:r>
        </a:p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Pirmsskolas korpuss</a:t>
          </a:r>
        </a:p>
      </dgm:t>
    </dgm:pt>
    <dgm:pt modelId="{B963256F-09D3-4842-A48B-9A8EF6D12F2E}" type="parTrans" cxnId="{C55448DD-BB8A-4859-8880-5F94DD8FC557}">
      <dgm:prSet/>
      <dgm:spPr/>
      <dgm:t>
        <a:bodyPr/>
        <a:lstStyle/>
        <a:p>
          <a:endParaRPr lang="lv-LV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C47B7-1B59-47F4-9C28-897657B72DD7}" type="sibTrans" cxnId="{C55448DD-BB8A-4859-8880-5F94DD8FC557}">
      <dgm:prSet/>
      <dgm:spPr/>
      <dgm:t>
        <a:bodyPr/>
        <a:lstStyle/>
        <a:p>
          <a:endParaRPr lang="lv-LV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5A9AD1-8633-4E5B-BEEB-B19F8D2EB12D}">
      <dgm:prSet phldrT="[Text]"/>
      <dgm:spPr/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1. Stāvs PII 3 grupas</a:t>
          </a:r>
        </a:p>
      </dgm:t>
    </dgm:pt>
    <dgm:pt modelId="{B94247B0-312D-4174-A783-9E3AFCD222FF}" type="parTrans" cxnId="{ECFBF4B0-FDF9-4E66-84E5-4F97955A9746}">
      <dgm:prSet/>
      <dgm:spPr/>
      <dgm:t>
        <a:bodyPr/>
        <a:lstStyle/>
        <a:p>
          <a:endParaRPr lang="lv-LV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34BB4-D8B0-4D8C-A1BB-79CFC79659A5}" type="sibTrans" cxnId="{ECFBF4B0-FDF9-4E66-84E5-4F97955A9746}">
      <dgm:prSet/>
      <dgm:spPr/>
      <dgm:t>
        <a:bodyPr/>
        <a:lstStyle/>
        <a:p>
          <a:endParaRPr lang="lv-LV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FC1D7E-0939-4BBD-842D-1D641ED02697}">
      <dgm:prSet phldrT="[Text]"/>
      <dgm:spPr>
        <a:solidFill>
          <a:schemeClr val="accent1"/>
        </a:solidFill>
      </dgm:spPr>
      <dgm:t>
        <a:bodyPr/>
        <a:lstStyle/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2. Stāvs PII</a:t>
          </a:r>
        </a:p>
        <a:p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2 grupas</a:t>
          </a:r>
        </a:p>
      </dgm:t>
    </dgm:pt>
    <dgm:pt modelId="{560ED47B-B3BB-4D33-9748-1468C4B79BE8}" type="parTrans" cxnId="{DE425B39-513D-4D5C-9FD4-8C961C44486B}">
      <dgm:prSet/>
      <dgm:spPr/>
      <dgm:t>
        <a:bodyPr/>
        <a:lstStyle/>
        <a:p>
          <a:endParaRPr lang="lv-LV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FB8DB-ECD9-4DA0-8E5A-7906A6069AFE}" type="sibTrans" cxnId="{DE425B39-513D-4D5C-9FD4-8C961C44486B}">
      <dgm:prSet/>
      <dgm:spPr/>
      <dgm:t>
        <a:bodyPr/>
        <a:lstStyle/>
        <a:p>
          <a:endParaRPr lang="lv-LV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EB4DE-D195-45D1-A9D5-2321C8611D5B}" type="pres">
      <dgm:prSet presAssocID="{AEE5A3BA-19C1-405B-8DC7-3ADE84E2CA1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D99B616-465F-470A-B965-EBF46BB98C59}" type="pres">
      <dgm:prSet presAssocID="{AAF7D656-00D8-446F-9728-750B684E70C8}" presName="root1" presStyleCnt="0"/>
      <dgm:spPr/>
    </dgm:pt>
    <dgm:pt modelId="{A9BA30B3-B351-426F-99D5-F2ED85E49473}" type="pres">
      <dgm:prSet presAssocID="{AAF7D656-00D8-446F-9728-750B684E70C8}" presName="LevelOneTextNode" presStyleLbl="node0" presStyleIdx="0" presStyleCnt="1">
        <dgm:presLayoutVars>
          <dgm:chPref val="3"/>
        </dgm:presLayoutVars>
      </dgm:prSet>
      <dgm:spPr/>
    </dgm:pt>
    <dgm:pt modelId="{7B23188E-FE65-44E2-A9AF-C785EBB651E0}" type="pres">
      <dgm:prSet presAssocID="{AAF7D656-00D8-446F-9728-750B684E70C8}" presName="level2hierChild" presStyleCnt="0"/>
      <dgm:spPr/>
    </dgm:pt>
    <dgm:pt modelId="{538938C2-95D6-41FA-BF97-19F8976D91C7}" type="pres">
      <dgm:prSet presAssocID="{B94247B0-312D-4174-A783-9E3AFCD222FF}" presName="conn2-1" presStyleLbl="parChTrans1D2" presStyleIdx="0" presStyleCnt="2"/>
      <dgm:spPr/>
    </dgm:pt>
    <dgm:pt modelId="{24F9BB9F-6366-4E41-A8E5-A3FD379FEBE7}" type="pres">
      <dgm:prSet presAssocID="{B94247B0-312D-4174-A783-9E3AFCD222FF}" presName="connTx" presStyleLbl="parChTrans1D2" presStyleIdx="0" presStyleCnt="2"/>
      <dgm:spPr/>
    </dgm:pt>
    <dgm:pt modelId="{D28E6C5F-7343-4D0C-86ED-D7BE978F8640}" type="pres">
      <dgm:prSet presAssocID="{C05A9AD1-8633-4E5B-BEEB-B19F8D2EB12D}" presName="root2" presStyleCnt="0"/>
      <dgm:spPr/>
    </dgm:pt>
    <dgm:pt modelId="{A51251BA-688D-4263-8058-E33D6AF27C7D}" type="pres">
      <dgm:prSet presAssocID="{C05A9AD1-8633-4E5B-BEEB-B19F8D2EB12D}" presName="LevelTwoTextNode" presStyleLbl="node2" presStyleIdx="0" presStyleCnt="2" custLinFactNeighborX="172" custLinFactNeighborY="-2220">
        <dgm:presLayoutVars>
          <dgm:chPref val="3"/>
        </dgm:presLayoutVars>
      </dgm:prSet>
      <dgm:spPr/>
    </dgm:pt>
    <dgm:pt modelId="{F4B2A8A8-829E-49CB-8BCD-9F13647D4A04}" type="pres">
      <dgm:prSet presAssocID="{C05A9AD1-8633-4E5B-BEEB-B19F8D2EB12D}" presName="level3hierChild" presStyleCnt="0"/>
      <dgm:spPr/>
    </dgm:pt>
    <dgm:pt modelId="{2F5F855A-08D2-4041-8B64-8162CB2D3AE5}" type="pres">
      <dgm:prSet presAssocID="{560ED47B-B3BB-4D33-9748-1468C4B79BE8}" presName="conn2-1" presStyleLbl="parChTrans1D2" presStyleIdx="1" presStyleCnt="2"/>
      <dgm:spPr/>
    </dgm:pt>
    <dgm:pt modelId="{59AE296A-BE60-48AE-9FF4-3020D1C1F2E5}" type="pres">
      <dgm:prSet presAssocID="{560ED47B-B3BB-4D33-9748-1468C4B79BE8}" presName="connTx" presStyleLbl="parChTrans1D2" presStyleIdx="1" presStyleCnt="2"/>
      <dgm:spPr/>
    </dgm:pt>
    <dgm:pt modelId="{7172ED9A-6417-45CC-AC60-09DACE243E77}" type="pres">
      <dgm:prSet presAssocID="{B8FC1D7E-0939-4BBD-842D-1D641ED02697}" presName="root2" presStyleCnt="0"/>
      <dgm:spPr/>
    </dgm:pt>
    <dgm:pt modelId="{0FDE7BD1-BDEC-4301-828E-3C7B39CAF55C}" type="pres">
      <dgm:prSet presAssocID="{B8FC1D7E-0939-4BBD-842D-1D641ED02697}" presName="LevelTwoTextNode" presStyleLbl="node2" presStyleIdx="1" presStyleCnt="2" custLinFactNeighborX="-404">
        <dgm:presLayoutVars>
          <dgm:chPref val="3"/>
        </dgm:presLayoutVars>
      </dgm:prSet>
      <dgm:spPr/>
    </dgm:pt>
    <dgm:pt modelId="{0BA41F49-4F07-4062-A1FF-487B2104BF3E}" type="pres">
      <dgm:prSet presAssocID="{B8FC1D7E-0939-4BBD-842D-1D641ED02697}" presName="level3hierChild" presStyleCnt="0"/>
      <dgm:spPr/>
    </dgm:pt>
  </dgm:ptLst>
  <dgm:cxnLst>
    <dgm:cxn modelId="{2E922D0B-F80D-42CA-AE10-0724D05346CB}" type="presOf" srcId="{B94247B0-312D-4174-A783-9E3AFCD222FF}" destId="{24F9BB9F-6366-4E41-A8E5-A3FD379FEBE7}" srcOrd="1" destOrd="0" presId="urn:microsoft.com/office/officeart/2005/8/layout/hierarchy2"/>
    <dgm:cxn modelId="{885D3B27-B988-4365-A03A-0CD4A825530E}" type="presOf" srcId="{B94247B0-312D-4174-A783-9E3AFCD222FF}" destId="{538938C2-95D6-41FA-BF97-19F8976D91C7}" srcOrd="0" destOrd="0" presId="urn:microsoft.com/office/officeart/2005/8/layout/hierarchy2"/>
    <dgm:cxn modelId="{DE425B39-513D-4D5C-9FD4-8C961C44486B}" srcId="{AAF7D656-00D8-446F-9728-750B684E70C8}" destId="{B8FC1D7E-0939-4BBD-842D-1D641ED02697}" srcOrd="1" destOrd="0" parTransId="{560ED47B-B3BB-4D33-9748-1468C4B79BE8}" sibTransId="{2C7FB8DB-ECD9-4DA0-8E5A-7906A6069AFE}"/>
    <dgm:cxn modelId="{0F37FF65-A3B4-47A9-BA15-2FE7FB69413E}" type="presOf" srcId="{AEE5A3BA-19C1-405B-8DC7-3ADE84E2CA1F}" destId="{02DEB4DE-D195-45D1-A9D5-2321C8611D5B}" srcOrd="0" destOrd="0" presId="urn:microsoft.com/office/officeart/2005/8/layout/hierarchy2"/>
    <dgm:cxn modelId="{13EE2182-8B0A-408C-B42A-B34F57013A0C}" type="presOf" srcId="{B8FC1D7E-0939-4BBD-842D-1D641ED02697}" destId="{0FDE7BD1-BDEC-4301-828E-3C7B39CAF55C}" srcOrd="0" destOrd="0" presId="urn:microsoft.com/office/officeart/2005/8/layout/hierarchy2"/>
    <dgm:cxn modelId="{29ED3CAD-E638-44FC-A5C7-DFF170F43E31}" type="presOf" srcId="{AAF7D656-00D8-446F-9728-750B684E70C8}" destId="{A9BA30B3-B351-426F-99D5-F2ED85E49473}" srcOrd="0" destOrd="0" presId="urn:microsoft.com/office/officeart/2005/8/layout/hierarchy2"/>
    <dgm:cxn modelId="{ECFBF4B0-FDF9-4E66-84E5-4F97955A9746}" srcId="{AAF7D656-00D8-446F-9728-750B684E70C8}" destId="{C05A9AD1-8633-4E5B-BEEB-B19F8D2EB12D}" srcOrd="0" destOrd="0" parTransId="{B94247B0-312D-4174-A783-9E3AFCD222FF}" sibTransId="{6A834BB4-D8B0-4D8C-A1BB-79CFC79659A5}"/>
    <dgm:cxn modelId="{6C5DB5B5-F389-429A-8F22-060419D2724C}" type="presOf" srcId="{C05A9AD1-8633-4E5B-BEEB-B19F8D2EB12D}" destId="{A51251BA-688D-4263-8058-E33D6AF27C7D}" srcOrd="0" destOrd="0" presId="urn:microsoft.com/office/officeart/2005/8/layout/hierarchy2"/>
    <dgm:cxn modelId="{C55448DD-BB8A-4859-8880-5F94DD8FC557}" srcId="{AEE5A3BA-19C1-405B-8DC7-3ADE84E2CA1F}" destId="{AAF7D656-00D8-446F-9728-750B684E70C8}" srcOrd="0" destOrd="0" parTransId="{B963256F-09D3-4842-A48B-9A8EF6D12F2E}" sibTransId="{328C47B7-1B59-47F4-9C28-897657B72DD7}"/>
    <dgm:cxn modelId="{14D68FF7-4E16-4AB1-93EC-5092630B3560}" type="presOf" srcId="{560ED47B-B3BB-4D33-9748-1468C4B79BE8}" destId="{59AE296A-BE60-48AE-9FF4-3020D1C1F2E5}" srcOrd="1" destOrd="0" presId="urn:microsoft.com/office/officeart/2005/8/layout/hierarchy2"/>
    <dgm:cxn modelId="{10E66EFA-1278-42F6-B4B3-24FD915AFF1A}" type="presOf" srcId="{560ED47B-B3BB-4D33-9748-1468C4B79BE8}" destId="{2F5F855A-08D2-4041-8B64-8162CB2D3AE5}" srcOrd="0" destOrd="0" presId="urn:microsoft.com/office/officeart/2005/8/layout/hierarchy2"/>
    <dgm:cxn modelId="{9D0B6A83-2AF1-499A-82DB-97697CA06D59}" type="presParOf" srcId="{02DEB4DE-D195-45D1-A9D5-2321C8611D5B}" destId="{DD99B616-465F-470A-B965-EBF46BB98C59}" srcOrd="0" destOrd="0" presId="urn:microsoft.com/office/officeart/2005/8/layout/hierarchy2"/>
    <dgm:cxn modelId="{A09673E0-0864-4450-B933-D975C95FE288}" type="presParOf" srcId="{DD99B616-465F-470A-B965-EBF46BB98C59}" destId="{A9BA30B3-B351-426F-99D5-F2ED85E49473}" srcOrd="0" destOrd="0" presId="urn:microsoft.com/office/officeart/2005/8/layout/hierarchy2"/>
    <dgm:cxn modelId="{E6E21554-33F0-4ED8-8FE6-14A9360778CE}" type="presParOf" srcId="{DD99B616-465F-470A-B965-EBF46BB98C59}" destId="{7B23188E-FE65-44E2-A9AF-C785EBB651E0}" srcOrd="1" destOrd="0" presId="urn:microsoft.com/office/officeart/2005/8/layout/hierarchy2"/>
    <dgm:cxn modelId="{55A7F7F6-F835-4011-A715-6198E2D6EE03}" type="presParOf" srcId="{7B23188E-FE65-44E2-A9AF-C785EBB651E0}" destId="{538938C2-95D6-41FA-BF97-19F8976D91C7}" srcOrd="0" destOrd="0" presId="urn:microsoft.com/office/officeart/2005/8/layout/hierarchy2"/>
    <dgm:cxn modelId="{BB25A5A3-5E4C-44E7-BF63-2F04B96D6B4E}" type="presParOf" srcId="{538938C2-95D6-41FA-BF97-19F8976D91C7}" destId="{24F9BB9F-6366-4E41-A8E5-A3FD379FEBE7}" srcOrd="0" destOrd="0" presId="urn:microsoft.com/office/officeart/2005/8/layout/hierarchy2"/>
    <dgm:cxn modelId="{B9FBAEB3-277B-4F09-B37E-70FBD9FE03E0}" type="presParOf" srcId="{7B23188E-FE65-44E2-A9AF-C785EBB651E0}" destId="{D28E6C5F-7343-4D0C-86ED-D7BE978F8640}" srcOrd="1" destOrd="0" presId="urn:microsoft.com/office/officeart/2005/8/layout/hierarchy2"/>
    <dgm:cxn modelId="{C4281C7C-7DD0-4F1C-B8BF-339B6BC19327}" type="presParOf" srcId="{D28E6C5F-7343-4D0C-86ED-D7BE978F8640}" destId="{A51251BA-688D-4263-8058-E33D6AF27C7D}" srcOrd="0" destOrd="0" presId="urn:microsoft.com/office/officeart/2005/8/layout/hierarchy2"/>
    <dgm:cxn modelId="{5C312BF6-8C9A-48F1-ADF6-4AEAFAB1EE00}" type="presParOf" srcId="{D28E6C5F-7343-4D0C-86ED-D7BE978F8640}" destId="{F4B2A8A8-829E-49CB-8BCD-9F13647D4A04}" srcOrd="1" destOrd="0" presId="urn:microsoft.com/office/officeart/2005/8/layout/hierarchy2"/>
    <dgm:cxn modelId="{3797305A-A657-4C7C-ABD4-4FD61C005CD8}" type="presParOf" srcId="{7B23188E-FE65-44E2-A9AF-C785EBB651E0}" destId="{2F5F855A-08D2-4041-8B64-8162CB2D3AE5}" srcOrd="2" destOrd="0" presId="urn:microsoft.com/office/officeart/2005/8/layout/hierarchy2"/>
    <dgm:cxn modelId="{4486AF81-0DE8-47D9-9C80-F624BC3C966C}" type="presParOf" srcId="{2F5F855A-08D2-4041-8B64-8162CB2D3AE5}" destId="{59AE296A-BE60-48AE-9FF4-3020D1C1F2E5}" srcOrd="0" destOrd="0" presId="urn:microsoft.com/office/officeart/2005/8/layout/hierarchy2"/>
    <dgm:cxn modelId="{83F0DE04-3870-4436-8658-1E6C7D12CD58}" type="presParOf" srcId="{7B23188E-FE65-44E2-A9AF-C785EBB651E0}" destId="{7172ED9A-6417-45CC-AC60-09DACE243E77}" srcOrd="3" destOrd="0" presId="urn:microsoft.com/office/officeart/2005/8/layout/hierarchy2"/>
    <dgm:cxn modelId="{74CEE46B-3A40-4BD4-A427-7188920A5DF7}" type="presParOf" srcId="{7172ED9A-6417-45CC-AC60-09DACE243E77}" destId="{0FDE7BD1-BDEC-4301-828E-3C7B39CAF55C}" srcOrd="0" destOrd="0" presId="urn:microsoft.com/office/officeart/2005/8/layout/hierarchy2"/>
    <dgm:cxn modelId="{0DEE9524-D4C3-481E-8F06-55D1A55B5C69}" type="presParOf" srcId="{7172ED9A-6417-45CC-AC60-09DACE243E77}" destId="{0BA41F49-4F07-4062-A1FF-487B2104BF3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A4568-F8A0-4531-89B8-64896EBDCEB1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EEC6B-A9BE-4B67-A3AD-276B30C66C0C}">
      <dsp:nvSpPr>
        <dsp:cNvPr id="0" name=""/>
        <dsp:cNvSpPr/>
      </dsp:nvSpPr>
      <dsp:spPr>
        <a:xfrm>
          <a:off x="4621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ĀVS neuzņemt 27 jaunus pirmsskolas vecuma bērnus, kas aiziet uz pirmo klasi un 13 izdalīt uz atlikušajām maiņām</a:t>
          </a:r>
        </a:p>
      </dsp:txBody>
      <dsp:txXfrm>
        <a:off x="4621" y="0"/>
        <a:ext cx="3049934" cy="1740535"/>
      </dsp:txXfrm>
    </dsp:sp>
    <dsp:sp modelId="{0EA6360D-F286-40EC-A8BC-48607C1A5537}">
      <dsp:nvSpPr>
        <dsp:cNvPr id="0" name=""/>
        <dsp:cNvSpPr/>
      </dsp:nvSpPr>
      <dsp:spPr>
        <a:xfrm>
          <a:off x="1312021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1F434-E1BD-4B43-91F6-9EB1E5F56F9F}">
      <dsp:nvSpPr>
        <dsp:cNvPr id="0" name=""/>
        <dsp:cNvSpPr/>
      </dsp:nvSpPr>
      <dsp:spPr>
        <a:xfrm>
          <a:off x="3207052" y="2610802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Atbrīvojas pirmsskolas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stāvs </a:t>
          </a:r>
        </a:p>
      </dsp:txBody>
      <dsp:txXfrm>
        <a:off x="3207052" y="2610802"/>
        <a:ext cx="3049934" cy="1740535"/>
      </dsp:txXfrm>
    </dsp:sp>
    <dsp:sp modelId="{B67E5E43-1C93-4DA7-9951-C83ECEE2940F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87BE4-629D-4B16-889E-7840A4199288}">
      <dsp:nvSpPr>
        <dsp:cNvPr id="0" name=""/>
        <dsp:cNvSpPr/>
      </dsp:nvSpPr>
      <dsp:spPr>
        <a:xfrm>
          <a:off x="6409484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Ierīkot 5 klašu telpas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4. klasēm</a:t>
          </a:r>
        </a:p>
      </dsp:txBody>
      <dsp:txXfrm>
        <a:off x="6409484" y="0"/>
        <a:ext cx="3049934" cy="1740535"/>
      </dsp:txXfrm>
    </dsp:sp>
    <dsp:sp modelId="{E2C73620-EB62-4426-8AA6-EC0BC7C5E96F}">
      <dsp:nvSpPr>
        <dsp:cNvPr id="0" name=""/>
        <dsp:cNvSpPr/>
      </dsp:nvSpPr>
      <dsp:spPr>
        <a:xfrm>
          <a:off x="771688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A30B3-B351-426F-99D5-F2ED85E49473}">
      <dsp:nvSpPr>
        <dsp:cNvPr id="0" name=""/>
        <dsp:cNvSpPr/>
      </dsp:nvSpPr>
      <dsp:spPr>
        <a:xfrm>
          <a:off x="3253" y="1084259"/>
          <a:ext cx="1887385" cy="943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ĀVS telpas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Pirmsskolas korpuss</a:t>
          </a:r>
        </a:p>
      </dsp:txBody>
      <dsp:txXfrm>
        <a:off x="30893" y="1111899"/>
        <a:ext cx="1832105" cy="888412"/>
      </dsp:txXfrm>
    </dsp:sp>
    <dsp:sp modelId="{538938C2-95D6-41FA-BF97-19F8976D91C7}">
      <dsp:nvSpPr>
        <dsp:cNvPr id="0" name=""/>
        <dsp:cNvSpPr/>
      </dsp:nvSpPr>
      <dsp:spPr>
        <a:xfrm rot="19402586">
          <a:off x="1797382" y="1247028"/>
          <a:ext cx="944713" cy="54580"/>
        </a:xfrm>
        <a:custGeom>
          <a:avLst/>
          <a:gdLst/>
          <a:ahLst/>
          <a:cxnLst/>
          <a:rect l="0" t="0" r="0" b="0"/>
          <a:pathLst>
            <a:path>
              <a:moveTo>
                <a:pt x="0" y="27290"/>
              </a:moveTo>
              <a:lnTo>
                <a:pt x="944713" y="272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6121" y="1250700"/>
        <a:ext cx="47235" cy="47235"/>
      </dsp:txXfrm>
    </dsp:sp>
    <dsp:sp modelId="{A51251BA-688D-4263-8058-E33D6AF27C7D}">
      <dsp:nvSpPr>
        <dsp:cNvPr id="0" name=""/>
        <dsp:cNvSpPr/>
      </dsp:nvSpPr>
      <dsp:spPr>
        <a:xfrm>
          <a:off x="2648839" y="520685"/>
          <a:ext cx="1887385" cy="943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Stāvs PII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 grupas</a:t>
          </a:r>
        </a:p>
      </dsp:txBody>
      <dsp:txXfrm>
        <a:off x="2676479" y="548325"/>
        <a:ext cx="1832105" cy="888412"/>
      </dsp:txXfrm>
    </dsp:sp>
    <dsp:sp modelId="{2F5F855A-08D2-4041-8B64-8162CB2D3AE5}">
      <dsp:nvSpPr>
        <dsp:cNvPr id="0" name=""/>
        <dsp:cNvSpPr/>
      </dsp:nvSpPr>
      <dsp:spPr>
        <a:xfrm rot="2158967">
          <a:off x="1802529" y="1800127"/>
          <a:ext cx="923548" cy="54580"/>
        </a:xfrm>
        <a:custGeom>
          <a:avLst/>
          <a:gdLst/>
          <a:ahLst/>
          <a:cxnLst/>
          <a:rect l="0" t="0" r="0" b="0"/>
          <a:pathLst>
            <a:path>
              <a:moveTo>
                <a:pt x="0" y="27290"/>
              </a:moveTo>
              <a:lnTo>
                <a:pt x="923548" y="272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1214" y="1804328"/>
        <a:ext cx="46177" cy="46177"/>
      </dsp:txXfrm>
    </dsp:sp>
    <dsp:sp modelId="{0FDE7BD1-BDEC-4301-828E-3C7B39CAF55C}">
      <dsp:nvSpPr>
        <dsp:cNvPr id="0" name=""/>
        <dsp:cNvSpPr/>
      </dsp:nvSpPr>
      <dsp:spPr>
        <a:xfrm>
          <a:off x="2637968" y="1626882"/>
          <a:ext cx="1887385" cy="94369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Stāvs četras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klases</a:t>
          </a:r>
        </a:p>
      </dsp:txBody>
      <dsp:txXfrm>
        <a:off x="2665608" y="1654522"/>
        <a:ext cx="1832105" cy="888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A30B3-B351-426F-99D5-F2ED85E49473}">
      <dsp:nvSpPr>
        <dsp:cNvPr id="0" name=""/>
        <dsp:cNvSpPr/>
      </dsp:nvSpPr>
      <dsp:spPr>
        <a:xfrm>
          <a:off x="3253" y="1084259"/>
          <a:ext cx="1887385" cy="943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ĀVS telpas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Pirmsskolas korpuss</a:t>
          </a:r>
        </a:p>
      </dsp:txBody>
      <dsp:txXfrm>
        <a:off x="30893" y="1111899"/>
        <a:ext cx="1832105" cy="888412"/>
      </dsp:txXfrm>
    </dsp:sp>
    <dsp:sp modelId="{538938C2-95D6-41FA-BF97-19F8976D91C7}">
      <dsp:nvSpPr>
        <dsp:cNvPr id="0" name=""/>
        <dsp:cNvSpPr/>
      </dsp:nvSpPr>
      <dsp:spPr>
        <a:xfrm rot="19402586">
          <a:off x="1797382" y="1247028"/>
          <a:ext cx="944713" cy="54580"/>
        </a:xfrm>
        <a:custGeom>
          <a:avLst/>
          <a:gdLst/>
          <a:ahLst/>
          <a:cxnLst/>
          <a:rect l="0" t="0" r="0" b="0"/>
          <a:pathLst>
            <a:path>
              <a:moveTo>
                <a:pt x="0" y="27290"/>
              </a:moveTo>
              <a:lnTo>
                <a:pt x="944713" y="272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6121" y="1250700"/>
        <a:ext cx="47235" cy="47235"/>
      </dsp:txXfrm>
    </dsp:sp>
    <dsp:sp modelId="{A51251BA-688D-4263-8058-E33D6AF27C7D}">
      <dsp:nvSpPr>
        <dsp:cNvPr id="0" name=""/>
        <dsp:cNvSpPr/>
      </dsp:nvSpPr>
      <dsp:spPr>
        <a:xfrm>
          <a:off x="2648839" y="520685"/>
          <a:ext cx="1887385" cy="943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Stāvs PII 3 grupas</a:t>
          </a:r>
        </a:p>
      </dsp:txBody>
      <dsp:txXfrm>
        <a:off x="2676479" y="548325"/>
        <a:ext cx="1832105" cy="888412"/>
      </dsp:txXfrm>
    </dsp:sp>
    <dsp:sp modelId="{2F5F855A-08D2-4041-8B64-8162CB2D3AE5}">
      <dsp:nvSpPr>
        <dsp:cNvPr id="0" name=""/>
        <dsp:cNvSpPr/>
      </dsp:nvSpPr>
      <dsp:spPr>
        <a:xfrm rot="2158967">
          <a:off x="1802529" y="1800127"/>
          <a:ext cx="923548" cy="54580"/>
        </a:xfrm>
        <a:custGeom>
          <a:avLst/>
          <a:gdLst/>
          <a:ahLst/>
          <a:cxnLst/>
          <a:rect l="0" t="0" r="0" b="0"/>
          <a:pathLst>
            <a:path>
              <a:moveTo>
                <a:pt x="0" y="27290"/>
              </a:moveTo>
              <a:lnTo>
                <a:pt x="923548" y="272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1214" y="1804328"/>
        <a:ext cx="46177" cy="46177"/>
      </dsp:txXfrm>
    </dsp:sp>
    <dsp:sp modelId="{0FDE7BD1-BDEC-4301-828E-3C7B39CAF55C}">
      <dsp:nvSpPr>
        <dsp:cNvPr id="0" name=""/>
        <dsp:cNvSpPr/>
      </dsp:nvSpPr>
      <dsp:spPr>
        <a:xfrm>
          <a:off x="2637968" y="1626882"/>
          <a:ext cx="1887385" cy="94369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Stāvs PII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grupas</a:t>
          </a:r>
        </a:p>
      </dsp:txBody>
      <dsp:txXfrm>
        <a:off x="2665608" y="1654522"/>
        <a:ext cx="1832105" cy="888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7399D-0A38-CCAE-64AE-ECEF61BC4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BFB77-DDEE-B9EE-1D9A-59E1D9FBD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8D66B-FD23-5D48-CCD2-94DB8CF95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B0C6-0A42-43DB-ACD2-02BF9A19A3DD}" type="datetimeFigureOut">
              <a:rPr lang="lv-LV" smtClean="0"/>
              <a:t>18.12.2023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8C886-26D8-E9B5-C15C-B9CFA95B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18243-CFAC-001C-8A50-0F39946F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571-00EE-4B21-82EB-5369166AB1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76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1271-E289-FEE0-D0E3-BF3CFC0A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EDE49-598C-C4C5-C071-D2E1EDE6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075D6-081C-96ED-3527-E57443409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B0C6-0A42-43DB-ACD2-02BF9A19A3DD}" type="datetimeFigureOut">
              <a:rPr lang="lv-LV" smtClean="0"/>
              <a:t>18.12.2023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6E7CC-8457-1F54-9935-DD7B2BECB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D70CE-AA44-3D0F-2FB8-54CD94C3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571-00EE-4B21-82EB-5369166AB1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87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8277B-586A-EDFC-AADE-256DC8E49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446FB-2048-C7CB-3F48-45CC8776E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1CDC7-EF17-D100-3FDF-041EF1A9D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B0C6-0A42-43DB-ACD2-02BF9A19A3DD}" type="datetimeFigureOut">
              <a:rPr lang="lv-LV" smtClean="0"/>
              <a:t>18.12.2023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C2365-A2E7-0734-15EC-A711C72B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A786-5BD3-CF83-9B2D-87A2BA9C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571-00EE-4B21-82EB-5369166AB1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3846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CBBC3-8949-A23A-7BF9-661EA4EB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8C6B7-FEE3-7653-FA7B-1045DBB67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42466-BE8D-AC2A-14BD-B3F32851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B0C6-0A42-43DB-ACD2-02BF9A19A3DD}" type="datetimeFigureOut">
              <a:rPr lang="lv-LV" smtClean="0"/>
              <a:t>18.12.2023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B7784-A5C8-DA5B-4AE8-3538F503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06F61-1123-FFC4-AFE7-E47434CD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571-00EE-4B21-82EB-5369166AB1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974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2BA8A-3E70-7AC5-6FEE-CC994152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424D1-7B56-5C45-4E53-F4FBA65E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DFE14-7120-C658-F2E0-46204170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B0C6-0A42-43DB-ACD2-02BF9A19A3DD}" type="datetimeFigureOut">
              <a:rPr lang="lv-LV" smtClean="0"/>
              <a:t>18.12.2023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FAA0A-1A04-E4AC-D481-1A53C365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99B9A-272A-4E0C-21C1-4FA4E4578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571-00EE-4B21-82EB-5369166AB1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386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C68F-E0AF-14FF-5754-A724EFFCE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5C83-8D59-E058-8D06-7AFBA5F6C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A7B8B-A065-163F-0E7E-2A5E0A5A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9949B-F9F2-E05A-6A46-4E748947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B0C6-0A42-43DB-ACD2-02BF9A19A3DD}" type="datetimeFigureOut">
              <a:rPr lang="lv-LV" smtClean="0"/>
              <a:t>18.12.2023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1DDDE-7E1D-1D4E-C0A4-19576C68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423C-E6CC-08B4-B4BD-9A679B64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571-00EE-4B21-82EB-5369166AB1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683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7F0EF-6B9C-76B5-8447-1A51C99D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8DF1E-20C2-CACE-AF7B-4435EFD8C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2A7CC-47E1-7680-73A0-FFD1B853C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B8FFE-5FE6-5357-F8DA-4502E660E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2BB588-1CE5-52E9-EFAC-F8402B1B7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CA3A96-18CD-1604-1D08-761300F4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B0C6-0A42-43DB-ACD2-02BF9A19A3DD}" type="datetimeFigureOut">
              <a:rPr lang="lv-LV" smtClean="0"/>
              <a:t>18.12.2023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555C4-C5A8-06FF-6A5A-BFEE69867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B46A2-E4AE-73CC-77C6-799EE2EF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571-00EE-4B21-82EB-5369166AB1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0886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47551-42A8-8962-0093-E0B3F3CE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120F7-07D9-DD2C-0B53-01D5AEB2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B0C6-0A42-43DB-ACD2-02BF9A19A3DD}" type="datetimeFigureOut">
              <a:rPr lang="lv-LV" smtClean="0"/>
              <a:t>18.12.2023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F6808-BE18-92D7-8B54-17D1BE71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F67DB-E974-9257-2FE8-49F29337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571-00EE-4B21-82EB-5369166AB1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793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291E6B-A1C2-57EB-CDEB-8573F8E3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B0C6-0A42-43DB-ACD2-02BF9A19A3DD}" type="datetimeFigureOut">
              <a:rPr lang="lv-LV" smtClean="0"/>
              <a:t>18.12.2023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2495FB-67B7-620D-8FC1-55F4DE0C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A5F48-492E-BBB7-D7A0-571BD562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571-00EE-4B21-82EB-5369166AB1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339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98C2-6A8B-1CA8-EB85-20D13F02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EA922-73B9-779B-4E86-7EF488038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8E3E0-FD4F-D172-0B62-4E62070A7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F5F5C-E97E-C99A-00CA-8EDB7B37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B0C6-0A42-43DB-ACD2-02BF9A19A3DD}" type="datetimeFigureOut">
              <a:rPr lang="lv-LV" smtClean="0"/>
              <a:t>18.12.2023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39B3B-C2E8-0517-C5FC-DA06DD30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501AB-235F-D2B9-894E-2C38A489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571-00EE-4B21-82EB-5369166AB1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134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5A73F-85FA-F4A9-A567-4977E0BC8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5CCA6A-44FC-169A-ED57-3CAD34968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C0B9D-A975-0389-8890-9683F857F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8B764-26E0-1D9E-7DF5-67790C25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B0C6-0A42-43DB-ACD2-02BF9A19A3DD}" type="datetimeFigureOut">
              <a:rPr lang="lv-LV" smtClean="0"/>
              <a:t>18.12.2023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03947-2669-D148-C075-1780EF6D8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8DE21-AFE6-4A16-8FF8-C6654F9D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571-00EE-4B21-82EB-5369166AB1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206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B0CC7-00E8-3A85-A575-A9C7C368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E32C7-6862-15FB-4C25-587D5C5E6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46EA4-C739-C31A-3AB4-F78EC0B6D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DB0C6-0A42-43DB-ACD2-02BF9A19A3DD}" type="datetimeFigureOut">
              <a:rPr lang="lv-LV" smtClean="0"/>
              <a:t>18.12.2023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F0EB8-3FB8-D2BF-FC56-C74B69DD1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76244-E318-6013-C826-C449780D3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54571-00EE-4B21-82EB-5369166AB1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70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CB2A-E156-311F-9FB7-B2DB347D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09" y="1708117"/>
            <a:ext cx="7203234" cy="3038053"/>
          </a:xfrm>
        </p:spPr>
        <p:txBody>
          <a:bodyPr>
            <a:normAutofit fontScale="90000"/>
          </a:bodyPr>
          <a:lstStyle/>
          <a:p>
            <a:b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Ziņojums </a:t>
            </a:r>
            <a:b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53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Risinājumi 1. klašu atvēršanai ĀNP izglītības iestādēs 2024./25.m.g.</a:t>
            </a:r>
            <a:endParaRPr lang="lv-LV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7F2E5-C860-A48B-A846-0CFA1E023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-363893"/>
            <a:ext cx="5673012" cy="5673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4A8919-1B64-BCAA-5DEA-B7EF89D70032}"/>
              </a:ext>
            </a:extLst>
          </p:cNvPr>
          <p:cNvSpPr txBox="1"/>
          <p:nvPr/>
        </p:nvSpPr>
        <p:spPr>
          <a:xfrm>
            <a:off x="6487886" y="6107404"/>
            <a:ext cx="547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Sagatavotājs un ziņotājs: Ligita Anspoka</a:t>
            </a:r>
          </a:p>
        </p:txBody>
      </p:sp>
    </p:spTree>
    <p:extLst>
      <p:ext uri="{BB962C8B-B14F-4D97-AF65-F5344CB8AC3E}">
        <p14:creationId xmlns:p14="http://schemas.microsoft.com/office/powerpoint/2010/main" val="231505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DEBBC-F45F-83D9-18BE-0F504BD2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Izvērtējums</a:t>
            </a:r>
            <a:endParaRPr lang="lv-LV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1C87F-357C-A918-1CB2-0E6AE30454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Problēmas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FA56D-C2D5-6C6E-CEA1-6EBE41630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563" y="2682355"/>
            <a:ext cx="5817637" cy="3317229"/>
          </a:xfrm>
        </p:spPr>
        <p:txBody>
          <a:bodyPr>
            <a:normAutofit lnSpcReduction="10000"/>
          </a:bodyPr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Samazinās pirmsskolas vecuma bērnu skaits un nepieciešams papildu līdzfinansējums 118 260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(ņemot vērā ka 27 bērni un 365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 bērnu). Grupu izmaksas ĀVS – </a:t>
            </a:r>
            <a:r>
              <a:rPr lang="lv-LV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100 849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pedagogu algas (1300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2 auklītes (800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bez piemaksām, atvaļinājuma pabalstiem, u.c. labumiem).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Nepieciešami ieguldījumi telpu pielāgošanai - 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sanmezgla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pārveide atbilstoši vecumam</a:t>
            </a:r>
          </a:p>
          <a:p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2F97AB-59B9-FDA3-DD51-72887F23D8E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Uzņemt papildus bērnus citās PII un CPS.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9E5E02-059E-8D47-BF12-A3C284540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Risinājumi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E693F3-2012-7AB3-C52B-E89FA6070D19}"/>
              </a:ext>
            </a:extLst>
          </p:cNvPr>
          <p:cNvSpPr txBox="1"/>
          <p:nvPr/>
        </p:nvSpPr>
        <p:spPr>
          <a:xfrm>
            <a:off x="494522" y="5999584"/>
            <a:ext cx="940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*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Vienas grupas izmaksas citā kontekstā ir jāsalīdzina pret 40 bērnu izmaksām – 175 200 </a:t>
            </a:r>
            <a:r>
              <a:rPr lang="lv-LV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8499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F1077A-0AB2-7685-C8E3-1465EC67D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1" y="118264"/>
            <a:ext cx="8480769" cy="67510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F7B8F-725D-AC2C-FAE8-15D6DF53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06" y="5543739"/>
            <a:ext cx="4563794" cy="1325563"/>
          </a:xfrm>
        </p:spPr>
        <p:txBody>
          <a:bodyPr>
            <a:normAutofit/>
          </a:bodyPr>
          <a:lstStyle/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2017. gada dzimušo izvietojums Ādažu novadā</a:t>
            </a:r>
            <a:endParaRPr lang="lv-LV" sz="3200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B5A177B-F0C3-674E-BC96-514B7997511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Astoņas 1. klases ĀVS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4921153-88D5-E86A-2AB3-E9D375D5F0DF}"/>
              </a:ext>
            </a:extLst>
          </p:cNvPr>
          <p:cNvSpPr txBox="1">
            <a:spLocks/>
          </p:cNvSpPr>
          <p:nvPr/>
        </p:nvSpPr>
        <p:spPr>
          <a:xfrm>
            <a:off x="570914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>
                <a:latin typeface="Times New Roman" panose="02020603050405020304" pitchFamily="18" charset="0"/>
                <a:cs typeface="Times New Roman" panose="02020603050405020304" pitchFamily="18" charset="0"/>
              </a:rPr>
              <a:t>Iespējamie kritēriji:</a:t>
            </a:r>
          </a:p>
          <a:p>
            <a:r>
              <a:rPr lang="lv-LV">
                <a:latin typeface="Times New Roman" panose="02020603050405020304" pitchFamily="18" charset="0"/>
                <a:cs typeface="Times New Roman" panose="02020603050405020304" pitchFamily="18" charset="0"/>
              </a:rPr>
              <a:t>māsa un brālis,</a:t>
            </a:r>
          </a:p>
          <a:p>
            <a:r>
              <a:rPr lang="lv-LV">
                <a:latin typeface="Times New Roman" panose="02020603050405020304" pitchFamily="18" charset="0"/>
                <a:cs typeface="Times New Roman" panose="02020603050405020304" pitchFamily="18" charset="0"/>
              </a:rPr>
              <a:t>attālums līdz skolai.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8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534B-2C6E-1951-D76E-D032268E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37490" cy="1325563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Dati par 1. klases izglītojamiem (2016. gada dzim.), kas mācās Rīgas pašvaldības skolās 2023./2024.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m.g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4343CD-DFA1-CA5E-40CE-394959990C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843231"/>
              </p:ext>
            </p:extLst>
          </p:nvPr>
        </p:nvGraphicFramePr>
        <p:xfrm>
          <a:off x="1280652" y="2159922"/>
          <a:ext cx="558226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406">
                  <a:extLst>
                    <a:ext uri="{9D8B030D-6E8A-4147-A177-3AD203B41FA5}">
                      <a16:colId xmlns:a16="http://schemas.microsoft.com/office/drawing/2014/main" val="640412035"/>
                    </a:ext>
                  </a:extLst>
                </a:gridCol>
                <a:gridCol w="2192594">
                  <a:extLst>
                    <a:ext uri="{9D8B030D-6E8A-4147-A177-3AD203B41FA5}">
                      <a16:colId xmlns:a16="http://schemas.microsoft.com/office/drawing/2014/main" val="3891891538"/>
                    </a:ext>
                  </a:extLst>
                </a:gridCol>
                <a:gridCol w="2153265">
                  <a:extLst>
                    <a:ext uri="{9D8B030D-6E8A-4147-A177-3AD203B41FA5}">
                      <a16:colId xmlns:a16="http://schemas.microsoft.com/office/drawing/2014/main" val="169005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Skaits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Apdzīvotā vieta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Pagasts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45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Carnikava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Carnikavas Pagasts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528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Gauja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Carnikavas Pagasts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47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Garciems</a:t>
                      </a:r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Carnikavas Pagasts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25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Garupe</a:t>
                      </a:r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Carnikavas Pagasts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738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Kalngale</a:t>
                      </a:r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Carnikavas Pagasts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58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Stapriņi</a:t>
                      </a:r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pagasts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12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pilsēta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pagasts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84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Alderi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pagasts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4584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6B179B-711B-63BE-571D-9200475500DA}"/>
              </a:ext>
            </a:extLst>
          </p:cNvPr>
          <p:cNvSpPr txBox="1"/>
          <p:nvPr/>
        </p:nvSpPr>
        <p:spPr>
          <a:xfrm>
            <a:off x="838200" y="5966716"/>
            <a:ext cx="1113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Dati iegūti no Rīgas vispārējās izglītības iestādēs reģistrēto audzēkņu saraksta, par kuriem pieprasa līdzfinansējumu Ādažu novada pašvaldībai.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C3974-3A5D-9217-4D7C-F3B3FE8F85D7}"/>
              </a:ext>
            </a:extLst>
          </p:cNvPr>
          <p:cNvSpPr txBox="1"/>
          <p:nvPr/>
        </p:nvSpPr>
        <p:spPr>
          <a:xfrm>
            <a:off x="7649495" y="2228671"/>
            <a:ext cx="4119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2023./2024. gadā 13,8 % izglītojamie no Carnikavas pagasta un 1,5 % izglītojamie no Ādažu pagasta izvēlas izglītības iestādi Rīgā.  </a:t>
            </a:r>
          </a:p>
        </p:txBody>
      </p:sp>
    </p:spTree>
    <p:extLst>
      <p:ext uri="{BB962C8B-B14F-4D97-AF65-F5344CB8AC3E}">
        <p14:creationId xmlns:p14="http://schemas.microsoft.com/office/powerpoint/2010/main" val="658018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46B3-DDE0-CCC5-BDED-7F327B42D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Pārdalot 2017. gada dzimušos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40C413-BBF0-DAF4-DCA8-CD40B5F93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648449"/>
              </p:ext>
            </p:extLst>
          </p:nvPr>
        </p:nvGraphicFramePr>
        <p:xfrm>
          <a:off x="838200" y="3021380"/>
          <a:ext cx="10790208" cy="2062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552">
                  <a:extLst>
                    <a:ext uri="{9D8B030D-6E8A-4147-A177-3AD203B41FA5}">
                      <a16:colId xmlns:a16="http://schemas.microsoft.com/office/drawing/2014/main" val="280281850"/>
                    </a:ext>
                  </a:extLst>
                </a:gridCol>
                <a:gridCol w="2697552">
                  <a:extLst>
                    <a:ext uri="{9D8B030D-6E8A-4147-A177-3AD203B41FA5}">
                      <a16:colId xmlns:a16="http://schemas.microsoft.com/office/drawing/2014/main" val="2316456203"/>
                    </a:ext>
                  </a:extLst>
                </a:gridCol>
                <a:gridCol w="2697552">
                  <a:extLst>
                    <a:ext uri="{9D8B030D-6E8A-4147-A177-3AD203B41FA5}">
                      <a16:colId xmlns:a16="http://schemas.microsoft.com/office/drawing/2014/main" val="1775042796"/>
                    </a:ext>
                  </a:extLst>
                </a:gridCol>
                <a:gridCol w="2697552">
                  <a:extLst>
                    <a:ext uri="{9D8B030D-6E8A-4147-A177-3AD203B41FA5}">
                      <a16:colId xmlns:a16="http://schemas.microsoft.com/office/drawing/2014/main" val="1564024490"/>
                    </a:ext>
                  </a:extLst>
                </a:gridCol>
              </a:tblGrid>
              <a:tr h="347056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Skaits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Klases lielums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Pirmo klašu skaits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583415"/>
                  </a:ext>
                </a:extLst>
              </a:tr>
              <a:tr h="347056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pagasts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</a:t>
                      </a:r>
                      <a:r>
                        <a:rPr lang="lv-LV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54 = 60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klases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4392248"/>
                  </a:ext>
                </a:extLst>
              </a:tr>
              <a:tr h="347056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pilsēta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56496"/>
                  </a:ext>
                </a:extLst>
              </a:tr>
              <a:tr h="347056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764362"/>
                  </a:ext>
                </a:extLst>
              </a:tr>
              <a:tr h="599027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Carnikavas pagasts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</a:t>
                      </a:r>
                      <a:r>
                        <a:rPr lang="lv-LV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klases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3735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C9C2E3-196D-29A5-BB29-EBDDAB3C181B}"/>
              </a:ext>
            </a:extLst>
          </p:cNvPr>
          <p:cNvSpPr txBox="1"/>
          <p:nvPr/>
        </p:nvSpPr>
        <p:spPr>
          <a:xfrm>
            <a:off x="1159412" y="1868799"/>
            <a:ext cx="6963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 uzņem astoņas 1. klases ĀVS un pārējos CPS</a:t>
            </a:r>
          </a:p>
        </p:txBody>
      </p:sp>
    </p:spTree>
    <p:extLst>
      <p:ext uri="{BB962C8B-B14F-4D97-AF65-F5344CB8AC3E}">
        <p14:creationId xmlns:p14="http://schemas.microsoft.com/office/powerpoint/2010/main" val="1565666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46B3-DDE0-CCC5-BDED-7F327B42D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Pārdalot 2017. gada dzimušos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40C413-BBF0-DAF4-DCA8-CD40B5F93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860824"/>
              </p:ext>
            </p:extLst>
          </p:nvPr>
        </p:nvGraphicFramePr>
        <p:xfrm>
          <a:off x="838200" y="2936974"/>
          <a:ext cx="10790208" cy="2062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552">
                  <a:extLst>
                    <a:ext uri="{9D8B030D-6E8A-4147-A177-3AD203B41FA5}">
                      <a16:colId xmlns:a16="http://schemas.microsoft.com/office/drawing/2014/main" val="280281850"/>
                    </a:ext>
                  </a:extLst>
                </a:gridCol>
                <a:gridCol w="2697552">
                  <a:extLst>
                    <a:ext uri="{9D8B030D-6E8A-4147-A177-3AD203B41FA5}">
                      <a16:colId xmlns:a16="http://schemas.microsoft.com/office/drawing/2014/main" val="2316456203"/>
                    </a:ext>
                  </a:extLst>
                </a:gridCol>
                <a:gridCol w="2697552">
                  <a:extLst>
                    <a:ext uri="{9D8B030D-6E8A-4147-A177-3AD203B41FA5}">
                      <a16:colId xmlns:a16="http://schemas.microsoft.com/office/drawing/2014/main" val="1775042796"/>
                    </a:ext>
                  </a:extLst>
                </a:gridCol>
                <a:gridCol w="2697552">
                  <a:extLst>
                    <a:ext uri="{9D8B030D-6E8A-4147-A177-3AD203B41FA5}">
                      <a16:colId xmlns:a16="http://schemas.microsoft.com/office/drawing/2014/main" val="1564024490"/>
                    </a:ext>
                  </a:extLst>
                </a:gridCol>
              </a:tblGrid>
              <a:tr h="347056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Skaits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Klases lielums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Pirmo klašu skaits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583415"/>
                  </a:ext>
                </a:extLst>
              </a:tr>
              <a:tr h="347056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pagasts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</a:t>
                      </a:r>
                      <a:r>
                        <a:rPr lang="lv-LV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29 = 85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klases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4392248"/>
                  </a:ext>
                </a:extLst>
              </a:tr>
              <a:tr h="347056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pilsēta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56496"/>
                  </a:ext>
                </a:extLst>
              </a:tr>
              <a:tr h="347056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764362"/>
                  </a:ext>
                </a:extLst>
              </a:tr>
              <a:tr h="599027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Carnikavas pagasts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</a:t>
                      </a:r>
                      <a:r>
                        <a:rPr lang="lv-LV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klases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3735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CB9F414-D854-3351-7DB9-1F981541A7F6}"/>
              </a:ext>
            </a:extLst>
          </p:cNvPr>
          <p:cNvSpPr txBox="1"/>
          <p:nvPr/>
        </p:nvSpPr>
        <p:spPr>
          <a:xfrm>
            <a:off x="1159412" y="1868799"/>
            <a:ext cx="6963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 uzņem deviņas 1. klases ĀVS un pārējos CPS</a:t>
            </a:r>
          </a:p>
        </p:txBody>
      </p:sp>
    </p:spTree>
    <p:extLst>
      <p:ext uri="{BB962C8B-B14F-4D97-AF65-F5344CB8AC3E}">
        <p14:creationId xmlns:p14="http://schemas.microsoft.com/office/powerpoint/2010/main" val="3707156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7F00-B558-A62E-4B4A-5E07A300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Ādažu Brīvā </a:t>
            </a:r>
            <a:r>
              <a:rPr lang="lv-LV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Valdorfa</a:t>
            </a:r>
            <a:r>
              <a:rPr lang="lv-LV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skola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3AE5C-DE82-71CC-EADD-ADE6FD986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Uzņem divas 1. klases -  aptuveni 50 bērni (maksimums vienā klasē 26 bērni)</a:t>
            </a:r>
          </a:p>
          <a:p>
            <a:endParaRPr lang="lv-LV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2023./2024. mācību gadā ir divas 1. klases 48 bērni. No 48 bērniem 31 ir deklarēts Ādažu novadā, kas nozīmē, ka 65 % no uzņemtajiem  bērniem ir deklarēti Ādažu novadā.</a:t>
            </a:r>
          </a:p>
          <a:p>
            <a:endParaRPr lang="lv-LV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15F67-2099-9A60-157E-396D152ACEBB}"/>
              </a:ext>
            </a:extLst>
          </p:cNvPr>
          <p:cNvSpPr txBox="1"/>
          <p:nvPr/>
        </p:nvSpPr>
        <p:spPr>
          <a:xfrm>
            <a:off x="1083212" y="4811151"/>
            <a:ext cx="10270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*ĀBVS 1. klases bērnu skaits netiek ņemts vērā, jo, balstoties uz citu gadu pieredzi, tas ir bērnu skaits, kas korelē ar bērnu skaitu, kas deklarējas novēloti.</a:t>
            </a:r>
          </a:p>
        </p:txBody>
      </p:sp>
    </p:spTree>
    <p:extLst>
      <p:ext uri="{BB962C8B-B14F-4D97-AF65-F5344CB8AC3E}">
        <p14:creationId xmlns:p14="http://schemas.microsoft.com/office/powerpoint/2010/main" val="62433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E4C7E1-B64F-4853-4FA2-28B2AF1C3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790" y="365125"/>
            <a:ext cx="4530010" cy="1325563"/>
          </a:xfrm>
        </p:spPr>
        <p:txBody>
          <a:bodyPr/>
          <a:lstStyle/>
          <a:p>
            <a:r>
              <a:rPr lang="lv-LV" dirty="0"/>
              <a:t>Uzņemt papildus bērnus citās PII 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0B3BD78-E3D9-014F-370A-522C40A94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4342"/>
              </p:ext>
            </p:extLst>
          </p:nvPr>
        </p:nvGraphicFramePr>
        <p:xfrm>
          <a:off x="846755" y="1506022"/>
          <a:ext cx="5130280" cy="3909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1685">
                  <a:extLst>
                    <a:ext uri="{9D8B030D-6E8A-4147-A177-3AD203B41FA5}">
                      <a16:colId xmlns:a16="http://schemas.microsoft.com/office/drawing/2014/main" val="1403504573"/>
                    </a:ext>
                  </a:extLst>
                </a:gridCol>
                <a:gridCol w="1020970">
                  <a:extLst>
                    <a:ext uri="{9D8B030D-6E8A-4147-A177-3AD203B41FA5}">
                      <a16:colId xmlns:a16="http://schemas.microsoft.com/office/drawing/2014/main" val="2641974582"/>
                    </a:ext>
                  </a:extLst>
                </a:gridCol>
                <a:gridCol w="589466">
                  <a:extLst>
                    <a:ext uri="{9D8B030D-6E8A-4147-A177-3AD203B41FA5}">
                      <a16:colId xmlns:a16="http://schemas.microsoft.com/office/drawing/2014/main" val="4084331012"/>
                    </a:ext>
                  </a:extLst>
                </a:gridCol>
                <a:gridCol w="1628159">
                  <a:extLst>
                    <a:ext uri="{9D8B030D-6E8A-4147-A177-3AD203B41FA5}">
                      <a16:colId xmlns:a16="http://schemas.microsoft.com/office/drawing/2014/main" val="2642142688"/>
                    </a:ext>
                  </a:extLst>
                </a:gridCol>
              </a:tblGrid>
              <a:tr h="470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dirty="0">
                          <a:effectLst/>
                        </a:rPr>
                        <a:t>Grupa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M</a:t>
                      </a:r>
                      <a:r>
                        <a:rPr lang="lv-LV" sz="1400" baseline="30000">
                          <a:effectLst/>
                        </a:rPr>
                        <a:t>2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Bērnu skaits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827570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1400">
                          <a:effectLst/>
                        </a:rPr>
                        <a:t>Pūcītes (4-5 g.)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61.3/35.8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20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030916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1400">
                          <a:effectLst/>
                        </a:rPr>
                        <a:t>Bitītes (3-4 g.)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63.7/44.4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dirty="0">
                          <a:effectLst/>
                        </a:rPr>
                        <a:t>20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6613735"/>
                  </a:ext>
                </a:extLst>
              </a:tr>
              <a:tr h="44453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1400">
                          <a:effectLst/>
                        </a:rPr>
                        <a:t>Sienāzīši (1,6-2,5 g.)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61.3/34,7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20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697349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1400">
                          <a:effectLst/>
                        </a:rPr>
                        <a:t>Mārītes (3-4 g.)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63.8/45,2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20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2922363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1400">
                          <a:effectLst/>
                        </a:rPr>
                        <a:t>Lācēni (2-3 g.)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61.4/34,7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20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4752533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1400">
                          <a:effectLst/>
                        </a:rPr>
                        <a:t>Lapsēni (1,6-3 g.)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80.8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20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-12 m</a:t>
                      </a:r>
                      <a:r>
                        <a:rPr lang="lv-LV" sz="1400" baseline="30000">
                          <a:effectLst/>
                        </a:rPr>
                        <a:t>2 </a:t>
                      </a:r>
                      <a:r>
                        <a:rPr lang="lv-LV" sz="1400">
                          <a:effectLst/>
                        </a:rPr>
                        <a:t>(gultas)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5847896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1400">
                          <a:effectLst/>
                        </a:rPr>
                        <a:t>Vāverēni (5-6 g.)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81.2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20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-12 m</a:t>
                      </a:r>
                      <a:r>
                        <a:rPr lang="lv-LV" sz="1400" baseline="30000">
                          <a:effectLst/>
                        </a:rPr>
                        <a:t>2 </a:t>
                      </a:r>
                      <a:r>
                        <a:rPr lang="lv-LV" sz="1400">
                          <a:effectLst/>
                        </a:rPr>
                        <a:t>(gultas)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0923734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1400">
                          <a:effectLst/>
                        </a:rPr>
                        <a:t>Ezīši (4-5 g.)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81.9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20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-12 m</a:t>
                      </a:r>
                      <a:r>
                        <a:rPr lang="lv-LV" sz="1400" baseline="30000">
                          <a:effectLst/>
                        </a:rPr>
                        <a:t>2 </a:t>
                      </a:r>
                      <a:r>
                        <a:rPr lang="lv-LV" sz="1400">
                          <a:effectLst/>
                        </a:rPr>
                        <a:t>(gultas)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4211399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1400">
                          <a:effectLst/>
                        </a:rPr>
                        <a:t>Zaķēni (5-6 g.)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80.9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20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-12 m</a:t>
                      </a:r>
                      <a:r>
                        <a:rPr lang="lv-LV" sz="1400" baseline="30000">
                          <a:effectLst/>
                        </a:rPr>
                        <a:t>2 </a:t>
                      </a:r>
                      <a:r>
                        <a:rPr lang="lv-LV" sz="1400">
                          <a:effectLst/>
                        </a:rPr>
                        <a:t>(gultas)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8255764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1400">
                          <a:effectLst/>
                        </a:rPr>
                        <a:t> Skudriņas (4-5 g.)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80.8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20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-12 m</a:t>
                      </a:r>
                      <a:r>
                        <a:rPr lang="lv-LV" sz="1400" baseline="30000">
                          <a:effectLst/>
                        </a:rPr>
                        <a:t>2 </a:t>
                      </a:r>
                      <a:r>
                        <a:rPr lang="lv-LV" sz="1400">
                          <a:effectLst/>
                        </a:rPr>
                        <a:t>(gultas)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7136612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1400">
                          <a:effectLst/>
                        </a:rPr>
                        <a:t>Taurenīši (5-6 g.)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80.9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20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-12 m</a:t>
                      </a:r>
                      <a:r>
                        <a:rPr lang="lv-LV" sz="1400" baseline="30000">
                          <a:effectLst/>
                        </a:rPr>
                        <a:t>2 </a:t>
                      </a:r>
                      <a:r>
                        <a:rPr lang="lv-LV" sz="1400">
                          <a:effectLst/>
                        </a:rPr>
                        <a:t>(gultas)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6676656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1400">
                          <a:effectLst/>
                        </a:rPr>
                        <a:t> Pelēni (5-6 g.)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81.8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20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-12 m</a:t>
                      </a:r>
                      <a:r>
                        <a:rPr lang="lv-LV" sz="1400" baseline="30000">
                          <a:effectLst/>
                        </a:rPr>
                        <a:t>2 </a:t>
                      </a:r>
                      <a:r>
                        <a:rPr lang="lv-LV" sz="1400">
                          <a:effectLst/>
                        </a:rPr>
                        <a:t>(gultas)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679605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1400">
                          <a:effectLst/>
                        </a:rPr>
                        <a:t> Gliemezīši (4-5 g.)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80.9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20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-12 m</a:t>
                      </a:r>
                      <a:r>
                        <a:rPr lang="lv-LV" sz="1400" baseline="30000">
                          <a:effectLst/>
                        </a:rPr>
                        <a:t>2 </a:t>
                      </a:r>
                      <a:r>
                        <a:rPr lang="lv-LV" sz="1400">
                          <a:effectLst/>
                        </a:rPr>
                        <a:t>(gultas)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4521746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 marL="194310" indent="-1803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06604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8B8FB99-4D5F-D3F5-BB06-9945D07C392E}"/>
              </a:ext>
            </a:extLst>
          </p:cNvPr>
          <p:cNvSpPr txBox="1"/>
          <p:nvPr/>
        </p:nvSpPr>
        <p:spPr>
          <a:xfrm>
            <a:off x="838200" y="843240"/>
            <a:ext cx="241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CPII «Riekstiņš»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567B8B-DB3E-A864-A2C6-F84B671A4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137" y="2268112"/>
            <a:ext cx="6520863" cy="11196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6B3375-77D9-26CE-3830-874AAD7AE7ED}"/>
              </a:ext>
            </a:extLst>
          </p:cNvPr>
          <p:cNvSpPr txBox="1"/>
          <p:nvPr/>
        </p:nvSpPr>
        <p:spPr>
          <a:xfrm>
            <a:off x="6096000" y="4805266"/>
            <a:ext cx="503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 jaunas izglītības iestādes celtniecības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0A6E69-0476-3812-E6E2-C61C6B09E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86" y="5256338"/>
            <a:ext cx="8380820" cy="14728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6EFAF-3883-1DD2-F1EB-D4D2A39F0535}"/>
              </a:ext>
            </a:extLst>
          </p:cNvPr>
          <p:cNvSpPr txBox="1"/>
          <p:nvPr/>
        </p:nvSpPr>
        <p:spPr>
          <a:xfrm>
            <a:off x="9386596" y="5523722"/>
            <a:ext cx="2729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Nepieciešama papildus diskusija un datu interpretācija</a:t>
            </a:r>
          </a:p>
        </p:txBody>
      </p:sp>
    </p:spTree>
    <p:extLst>
      <p:ext uri="{BB962C8B-B14F-4D97-AF65-F5344CB8AC3E}">
        <p14:creationId xmlns:p14="http://schemas.microsoft.com/office/powerpoint/2010/main" val="662665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19DCBE-D978-1769-EBDE-5487B02D7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CPS plānots uzņemt četras 1. klases</a:t>
            </a:r>
            <a:endParaRPr lang="lv-LV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6D030C-9166-BB86-A72E-7BFF56278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7302"/>
            <a:ext cx="10515600" cy="340153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54FACE-CD79-E14F-665E-9D57AB4C7B8C}"/>
              </a:ext>
            </a:extLst>
          </p:cNvPr>
          <p:cNvSpPr txBox="1"/>
          <p:nvPr/>
        </p:nvSpPr>
        <p:spPr>
          <a:xfrm>
            <a:off x="660142" y="5538768"/>
            <a:ext cx="10797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Aktivizēt reklāmu CPS (piesaistes plānu, atvērtās durvju dienas …) 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3180354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10EA-5582-4654-26FD-982C3ADF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CPS uzņem sešas 1. klases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04571B-A455-935F-1677-527B567DF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725" y="1690688"/>
            <a:ext cx="9345329" cy="4172532"/>
          </a:xfrm>
        </p:spPr>
      </p:pic>
    </p:spTree>
    <p:extLst>
      <p:ext uri="{BB962C8B-B14F-4D97-AF65-F5344CB8AC3E}">
        <p14:creationId xmlns:p14="http://schemas.microsoft.com/office/powerpoint/2010/main" val="1366765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7466-E6CD-B186-C132-8C5FA4A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CPS uzņem septiņas 1. klases</a:t>
            </a:r>
            <a:endParaRPr lang="lv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FF2117-D992-7366-8635-C2B7E0081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256" y="1996001"/>
            <a:ext cx="9221487" cy="4010585"/>
          </a:xfrm>
        </p:spPr>
      </p:pic>
    </p:spTree>
    <p:extLst>
      <p:ext uri="{BB962C8B-B14F-4D97-AF65-F5344CB8AC3E}">
        <p14:creationId xmlns:p14="http://schemas.microsoft.com/office/powerpoint/2010/main" val="239493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46B3-DDE0-CCC5-BDED-7F327B42D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Dati no reģistra par 2017. gada dzimušajiem (16.11.2023.)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40C413-BBF0-DAF4-DCA8-CD40B5F93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785002"/>
              </p:ext>
            </p:extLst>
          </p:nvPr>
        </p:nvGraphicFramePr>
        <p:xfrm>
          <a:off x="838200" y="1825626"/>
          <a:ext cx="10790208" cy="2062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552">
                  <a:extLst>
                    <a:ext uri="{9D8B030D-6E8A-4147-A177-3AD203B41FA5}">
                      <a16:colId xmlns:a16="http://schemas.microsoft.com/office/drawing/2014/main" val="280281850"/>
                    </a:ext>
                  </a:extLst>
                </a:gridCol>
                <a:gridCol w="2697552">
                  <a:extLst>
                    <a:ext uri="{9D8B030D-6E8A-4147-A177-3AD203B41FA5}">
                      <a16:colId xmlns:a16="http://schemas.microsoft.com/office/drawing/2014/main" val="2316456203"/>
                    </a:ext>
                  </a:extLst>
                </a:gridCol>
                <a:gridCol w="2697552">
                  <a:extLst>
                    <a:ext uri="{9D8B030D-6E8A-4147-A177-3AD203B41FA5}">
                      <a16:colId xmlns:a16="http://schemas.microsoft.com/office/drawing/2014/main" val="1775042796"/>
                    </a:ext>
                  </a:extLst>
                </a:gridCol>
                <a:gridCol w="2697552">
                  <a:extLst>
                    <a:ext uri="{9D8B030D-6E8A-4147-A177-3AD203B41FA5}">
                      <a16:colId xmlns:a16="http://schemas.microsoft.com/office/drawing/2014/main" val="1564024490"/>
                    </a:ext>
                  </a:extLst>
                </a:gridCol>
              </a:tblGrid>
              <a:tr h="347056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Skaits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Klases lielums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Pirmo klašu skaits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583415"/>
                  </a:ext>
                </a:extLst>
              </a:tr>
              <a:tr h="347056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pagasts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klases</a:t>
                      </a:r>
                    </a:p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 klases ar 26 bērniem)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4392248"/>
                  </a:ext>
                </a:extLst>
              </a:tr>
              <a:tr h="347056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pilsēta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56496"/>
                  </a:ext>
                </a:extLst>
              </a:tr>
              <a:tr h="347056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764362"/>
                  </a:ext>
                </a:extLst>
              </a:tr>
              <a:tr h="599027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Carnikavas pagasts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373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843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B927-8B74-C95A-2135-E021F835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Speciālo kabinetu izmantošana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1FB753-8A2D-9001-D342-2C3B79098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256" y="2405477"/>
            <a:ext cx="11354763" cy="153204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E9593-3DAE-DA92-4A7F-6C4E9AF28EFB}"/>
              </a:ext>
            </a:extLst>
          </p:cNvPr>
          <p:cNvSpPr txBox="1"/>
          <p:nvPr/>
        </p:nvSpPr>
        <p:spPr>
          <a:xfrm>
            <a:off x="2080727" y="1946469"/>
            <a:ext cx="975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2023.                                            2024.                                        2025.                                    2026.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34DA80-386E-FD07-8882-4B02445F0E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286"/>
          <a:stretch/>
        </p:blipFill>
        <p:spPr>
          <a:xfrm>
            <a:off x="614621" y="4898571"/>
            <a:ext cx="11247930" cy="15320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037D10-C521-0C4A-9D2E-71F6A1874A08}"/>
              </a:ext>
            </a:extLst>
          </p:cNvPr>
          <p:cNvSpPr txBox="1"/>
          <p:nvPr/>
        </p:nvSpPr>
        <p:spPr>
          <a:xfrm>
            <a:off x="1313284" y="423337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uzņem 2 papildus 1. klases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27201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25D6A-B376-82D1-49C6-40BF0011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Kabinetu noslodze CPS 1. stāvs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DACF6E-F302-6177-A19B-0C865648D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506" y="2046082"/>
            <a:ext cx="10515600" cy="2996023"/>
          </a:xfrm>
        </p:spPr>
      </p:pic>
    </p:spTree>
    <p:extLst>
      <p:ext uri="{BB962C8B-B14F-4D97-AF65-F5344CB8AC3E}">
        <p14:creationId xmlns:p14="http://schemas.microsoft.com/office/powerpoint/2010/main" val="1715074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9257-7B75-16F0-2F56-561F2F09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Kabinetu noslodze CPS 2. stāvs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D192CA-0BA7-743D-BD77-EDF891BE7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80902"/>
            <a:ext cx="10515600" cy="3240784"/>
          </a:xfrm>
        </p:spPr>
      </p:pic>
    </p:spTree>
    <p:extLst>
      <p:ext uri="{BB962C8B-B14F-4D97-AF65-F5344CB8AC3E}">
        <p14:creationId xmlns:p14="http://schemas.microsoft.com/office/powerpoint/2010/main" val="52060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3BF7-ED63-054F-E038-172604298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Kabinetu noslodze CPS 3. stāvs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804C1E-46AD-6777-76DA-78E216290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099" y="1825625"/>
            <a:ext cx="10413801" cy="4351338"/>
          </a:xfrm>
        </p:spPr>
      </p:pic>
    </p:spTree>
    <p:extLst>
      <p:ext uri="{BB962C8B-B14F-4D97-AF65-F5344CB8AC3E}">
        <p14:creationId xmlns:p14="http://schemas.microsoft.com/office/powerpoint/2010/main" val="2052818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F13E-39E5-0B62-7A3D-FA4B5EA52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002" y="1285293"/>
            <a:ext cx="5882756" cy="1448576"/>
          </a:xfrm>
        </p:spPr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Klašu aizpildījums CPS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FC4BAD-9F36-DB25-C223-D375535CA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242" y="192392"/>
            <a:ext cx="4458086" cy="32692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812E48-E517-B93E-2D32-ACAC70A73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42" y="3461655"/>
            <a:ext cx="4564776" cy="2103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8072BF-82CA-43F2-46A0-C9C36A173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003" y="2905384"/>
            <a:ext cx="4496190" cy="21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6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4DF81-2E0F-A0C5-98F9-0FABC142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 kustība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48D1EB-E5FD-B635-259A-AD0A9B7C2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499" y="1935902"/>
            <a:ext cx="11479081" cy="49022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95A7AB-BB0E-142D-9B66-3FD9C07A0FA3}"/>
              </a:ext>
            </a:extLst>
          </p:cNvPr>
          <p:cNvSpPr txBox="1"/>
          <p:nvPr/>
        </p:nvSpPr>
        <p:spPr>
          <a:xfrm>
            <a:off x="662473" y="1582463"/>
            <a:ext cx="3928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Ādaži - Carnikava</a:t>
            </a:r>
          </a:p>
        </p:txBody>
      </p:sp>
    </p:spTree>
    <p:extLst>
      <p:ext uri="{BB962C8B-B14F-4D97-AF65-F5344CB8AC3E}">
        <p14:creationId xmlns:p14="http://schemas.microsoft.com/office/powerpoint/2010/main" val="860833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2E720-60CE-54D4-D0C3-072FF7A76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74" y="2576480"/>
            <a:ext cx="4020885" cy="1325563"/>
          </a:xfrm>
        </p:spPr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Carnikava – Ādaži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E604A6-6EB6-9A47-314F-EAA6ED27C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7017" y="83977"/>
            <a:ext cx="7104910" cy="6774024"/>
          </a:xfrm>
        </p:spPr>
      </p:pic>
    </p:spTree>
    <p:extLst>
      <p:ext uri="{BB962C8B-B14F-4D97-AF65-F5344CB8AC3E}">
        <p14:creationId xmlns:p14="http://schemas.microsoft.com/office/powerpoint/2010/main" val="2758216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12DE-85FA-9E12-843C-2278C54FC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A384D5-E8FC-68D9-8408-99C6B7FD8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2" y="365125"/>
            <a:ext cx="4247634" cy="6296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E8713F-5B14-48F9-C6D3-13D6A5F76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53" y="368360"/>
            <a:ext cx="5644370" cy="64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7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A9F3-33C7-1D20-D330-7B63D5C61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224DAA-6473-AD29-87EA-42C322FCF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9" y="220759"/>
            <a:ext cx="5805538" cy="627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65D627-F1D1-67DF-D14E-208874ADC9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3"/>
          <a:stretch/>
        </p:blipFill>
        <p:spPr>
          <a:xfrm>
            <a:off x="6096000" y="220759"/>
            <a:ext cx="5932224" cy="605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34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14D6-1D01-34A7-A848-3EDB0DE0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Tālākie risinājumi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21FD6-23AB-023A-B7A7-232423893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1681163"/>
            <a:ext cx="5157787" cy="82391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iespēja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Samazinot PII bērnu skaitu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69915B-7C24-EC26-D09C-D5D5E23D39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Uzdot L.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Anspokai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virzīt lēmumu uz finanšu komiteju par pirmsskolas vecuma bērnu skaita samazināšanu ĀVS telpās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Uzdot S. Vasiļevskai 2024. gada tāmes budžetā iekļaut finanšu līdzekļus remontam un mēbeļu iegādei.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FDCB97-69F1-20E5-B2EB-B38A926C3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503985" cy="823912"/>
          </a:xfrm>
        </p:spPr>
        <p:txBody>
          <a:bodyPr>
            <a:no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iespēja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ĀVS uzņemt astoņas 1. klases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C5EABC-AB1A-DD74-DD26-68960E72CC1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Uzdot L.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Anspokai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veikt grozījumus 2023. gada 22. februāra saistošajos noteikumos Nr. 3/2023 «Kārtība bērnu reģistrēšanai un uzņemšanai 1. klasē Ādažu novada pašvaldības vispārējās izglītības iestādēs»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Uzdot R. Paulam 2024. gada tāmes budžetā iekļaut finanšu līdzekļus telpu iekārtošanai.</a:t>
            </a:r>
          </a:p>
        </p:txBody>
      </p:sp>
    </p:spTree>
    <p:extLst>
      <p:ext uri="{BB962C8B-B14F-4D97-AF65-F5344CB8AC3E}">
        <p14:creationId xmlns:p14="http://schemas.microsoft.com/office/powerpoint/2010/main" val="45332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46B3-DDE0-CCC5-BDED-7F327B42D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Dati no reģistra par 2018. gada dzimušajiem (21.11.2023.)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40C413-BBF0-DAF4-DCA8-CD40B5F93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602141"/>
              </p:ext>
            </p:extLst>
          </p:nvPr>
        </p:nvGraphicFramePr>
        <p:xfrm>
          <a:off x="838200" y="1825626"/>
          <a:ext cx="1079020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552">
                  <a:extLst>
                    <a:ext uri="{9D8B030D-6E8A-4147-A177-3AD203B41FA5}">
                      <a16:colId xmlns:a16="http://schemas.microsoft.com/office/drawing/2014/main" val="280281850"/>
                    </a:ext>
                  </a:extLst>
                </a:gridCol>
                <a:gridCol w="2697552">
                  <a:extLst>
                    <a:ext uri="{9D8B030D-6E8A-4147-A177-3AD203B41FA5}">
                      <a16:colId xmlns:a16="http://schemas.microsoft.com/office/drawing/2014/main" val="2316456203"/>
                    </a:ext>
                  </a:extLst>
                </a:gridCol>
                <a:gridCol w="2697552">
                  <a:extLst>
                    <a:ext uri="{9D8B030D-6E8A-4147-A177-3AD203B41FA5}">
                      <a16:colId xmlns:a16="http://schemas.microsoft.com/office/drawing/2014/main" val="1775042796"/>
                    </a:ext>
                  </a:extLst>
                </a:gridCol>
                <a:gridCol w="2697552">
                  <a:extLst>
                    <a:ext uri="{9D8B030D-6E8A-4147-A177-3AD203B41FA5}">
                      <a16:colId xmlns:a16="http://schemas.microsoft.com/office/drawing/2014/main" val="1564024490"/>
                    </a:ext>
                  </a:extLst>
                </a:gridCol>
              </a:tblGrid>
              <a:tr h="347056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Skaits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Klases lielums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Pirmo klašu skaits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583415"/>
                  </a:ext>
                </a:extLst>
              </a:tr>
              <a:tr h="347056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pagasts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klases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4392248"/>
                  </a:ext>
                </a:extLst>
              </a:tr>
              <a:tr h="347056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Ādažu pilsēta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56496"/>
                  </a:ext>
                </a:extLst>
              </a:tr>
              <a:tr h="347056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764362"/>
                  </a:ext>
                </a:extLst>
              </a:tr>
              <a:tr h="599027"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Carnikavas pagasts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klase (25 bērni 2 klases un 26 bērni 2 klases)</a:t>
                      </a:r>
                    </a:p>
                    <a:p>
                      <a:pPr algn="ctr"/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</a:p>
                    <a:p>
                      <a:pPr algn="ctr"/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klases (21 bērns 2 klasēs un 3 klasēs 20 bērni)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3735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5FC455-CDF9-C24D-5D0F-A1FD2D863EBE}"/>
              </a:ext>
            </a:extLst>
          </p:cNvPr>
          <p:cNvSpPr txBox="1"/>
          <p:nvPr/>
        </p:nvSpPr>
        <p:spPr>
          <a:xfrm>
            <a:off x="556990" y="5711484"/>
            <a:ext cx="11352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*Bērnu skaits palielinās, tuvojoties skolas vecumam! Datus uztvert kā minimālo rādītāju, nevis maksimālo!</a:t>
            </a:r>
          </a:p>
        </p:txBody>
      </p:sp>
    </p:spTree>
    <p:extLst>
      <p:ext uri="{BB962C8B-B14F-4D97-AF65-F5344CB8AC3E}">
        <p14:creationId xmlns:p14="http://schemas.microsoft.com/office/powerpoint/2010/main" val="258400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66E6-21BB-A15E-7AA2-408BD79B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Problēma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006CC-58E7-B34E-7840-F332BA177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 gada 1. septembrī Ādažu vidusskola var uzņemt tikai astoņas            1. klases.</a:t>
            </a:r>
          </a:p>
        </p:txBody>
      </p:sp>
    </p:spTree>
    <p:extLst>
      <p:ext uri="{BB962C8B-B14F-4D97-AF65-F5344CB8AC3E}">
        <p14:creationId xmlns:p14="http://schemas.microsoft.com/office/powerpoint/2010/main" val="291341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0DCF-A00D-9369-B956-F34C8DBC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Iespējamie risinājumi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134AD-D595-51F0-913D-99B777A99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ĀVS neuzņemt PII jaunus izglītojamos un 5. – 12. klašu telpas daļēji izmantot 4. klasei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ĀVS uzņemt astoņas pirmās klases un pārējos uzņemt Carnikavas pamatskolā</a:t>
            </a:r>
          </a:p>
          <a:p>
            <a:pPr marL="514350" indent="-514350">
              <a:buFont typeface="+mj-lt"/>
              <a:buAutoNum type="arabicPeriod"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9F374-47E2-76AE-4DC8-3E94542FA811}"/>
              </a:ext>
            </a:extLst>
          </p:cNvPr>
          <p:cNvSpPr txBox="1"/>
          <p:nvPr/>
        </p:nvSpPr>
        <p:spPr>
          <a:xfrm>
            <a:off x="838200" y="4276578"/>
            <a:ext cx="10697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Izpētītie risinājumi, kas nav piemēroti: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Meklēt papildus telpas profesionālās ievirzes izglītības iestādēs;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Samazināt vidusskolas posmā uzņemto izglītojamo skaitu;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Attālināts mācību process;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Otrā maiņa ĀVS.</a:t>
            </a:r>
          </a:p>
          <a:p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6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9BDF4-E134-56D1-8E95-F32E5C8A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ĀVS neuzņemt PII jaunus izglītojamos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15AD75-7CC5-3F15-4E75-0B0AB82C44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1310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431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6806B0B-1219-643B-6738-B6976E9BC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691671"/>
              </p:ext>
            </p:extLst>
          </p:nvPr>
        </p:nvGraphicFramePr>
        <p:xfrm>
          <a:off x="3963437" y="4076145"/>
          <a:ext cx="4536232" cy="3112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C8C77C5-9445-B972-9145-59762954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ĀVS telpu raksturojums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A268D-462C-80D3-549C-3E1A2B3B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31" y="1548588"/>
            <a:ext cx="597936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2023./2024. mācību gadā </a:t>
            </a:r>
          </a:p>
          <a:p>
            <a:pPr marL="342900" lvl="0" indent="-342900">
              <a:buFont typeface="+mj-lt"/>
              <a:buAutoNum type="arabicPeriod"/>
            </a:pPr>
            <a:r>
              <a:rPr lang="lv-LV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stāvā izvietotas 3 pirmsskolas vecuma grupas </a:t>
            </a:r>
            <a:endParaRPr lang="lv-LV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lv-LV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 telpas)</a:t>
            </a:r>
            <a:endParaRPr lang="lv-LV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lv-LV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stāvā – 2 grupas (4 telpas + mūzikas kabinets)</a:t>
            </a:r>
          </a:p>
          <a:p>
            <a:pPr marL="0" lvl="0" indent="0">
              <a:buNone/>
            </a:pPr>
            <a:endParaRPr lang="lv-LV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lv-LV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2024./2025. mācību gads</a:t>
            </a:r>
          </a:p>
          <a:p>
            <a:pPr marL="342900" lvl="0" indent="-342900">
              <a:buFont typeface="+mj-lt"/>
              <a:buAutoNum type="arabicPeriod"/>
            </a:pPr>
            <a:r>
              <a:rPr lang="lv-LV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stāvā izvietotas 3 pirmsskolas vecuma grupas </a:t>
            </a:r>
          </a:p>
          <a:p>
            <a:pPr marL="0" lvl="0" indent="0">
              <a:buNone/>
            </a:pPr>
            <a:r>
              <a:rPr lang="lv-LV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 telpas)</a:t>
            </a:r>
            <a:endParaRPr lang="lv-LV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lv-LV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stāvā </a:t>
            </a:r>
            <a:r>
              <a:rPr lang="lv-LV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četras 4. klases</a:t>
            </a:r>
          </a:p>
          <a:p>
            <a:endParaRPr lang="lv-LV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7E60267-C464-7AB6-94DA-C7F20169D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3847434"/>
              </p:ext>
            </p:extLst>
          </p:nvPr>
        </p:nvGraphicFramePr>
        <p:xfrm>
          <a:off x="7113037" y="1027906"/>
          <a:ext cx="4536232" cy="3112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6852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E172-25CD-F5FB-EDA3-E928C1D60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Ādažu sākumskola, Attekas iela 16</a:t>
            </a:r>
            <a:endParaRPr lang="lv-LV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4A44C1-0552-50C6-3171-8A619D3D2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593098"/>
              </p:ext>
            </p:extLst>
          </p:nvPr>
        </p:nvGraphicFramePr>
        <p:xfrm>
          <a:off x="759542" y="1520825"/>
          <a:ext cx="431390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99">
                  <a:extLst>
                    <a:ext uri="{9D8B030D-6E8A-4147-A177-3AD203B41FA5}">
                      <a16:colId xmlns:a16="http://schemas.microsoft.com/office/drawing/2014/main" val="2783071002"/>
                    </a:ext>
                  </a:extLst>
                </a:gridCol>
                <a:gridCol w="2919604">
                  <a:extLst>
                    <a:ext uri="{9D8B030D-6E8A-4147-A177-3AD203B41FA5}">
                      <a16:colId xmlns:a16="http://schemas.microsoft.com/office/drawing/2014/main" val="1379745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Paralēlo klašu skaits</a:t>
                      </a:r>
                      <a:endParaRPr lang="lv-LV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291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klase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5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klase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822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klase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63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klase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9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3684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5EACB0-45FD-B5EC-075B-DE565AFAF62B}"/>
              </a:ext>
            </a:extLst>
          </p:cNvPr>
          <p:cNvSpPr txBox="1"/>
          <p:nvPr/>
        </p:nvSpPr>
        <p:spPr>
          <a:xfrm>
            <a:off x="5263945" y="1425217"/>
            <a:ext cx="6639232" cy="2371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Mācību klašu skaits skolā: – </a:t>
            </a:r>
            <a:r>
              <a:rPr lang="lv-LV" sz="2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klases </a:t>
            </a:r>
            <a:r>
              <a:rPr lang="lv-LV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v-LV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pamatkorpusā</a:t>
            </a:r>
            <a:r>
              <a:rPr lang="lv-LV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lv-LV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mācību klases – specializēto priekšmetu korpusā</a:t>
            </a:r>
            <a:endParaRPr lang="lv-LV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+ 2 mūzikas kabineti</a:t>
            </a:r>
            <a:endParaRPr lang="lv-LV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+ 2 datorikas kabineti</a:t>
            </a:r>
            <a:endParaRPr lang="lv-LV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mācību virtuve – nevar ielikt klases</a:t>
            </a:r>
            <a:endParaRPr lang="lv-LV" sz="2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39FB23-6416-97BF-163D-FBB27E44DE45}"/>
              </a:ext>
            </a:extLst>
          </p:cNvPr>
          <p:cNvSpPr txBox="1"/>
          <p:nvPr/>
        </p:nvSpPr>
        <p:spPr>
          <a:xfrm>
            <a:off x="469490" y="4079700"/>
            <a:ext cx="11594690" cy="2847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Jau uz doto brīdi sākumskolā nepietiek ar 2 kabinetiem mūzikas nodarbībām, svešvalodai!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Sporta zāles pārslodze!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 šobrīd ir likvidēti dizaina un tehnoloģiju kabineti,  mākslas kabineti, </a:t>
            </a:r>
            <a:r>
              <a:rPr lang="lv-LV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dabaszinību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kabineti. Tur ir ierīkotas audzināmas klases.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Ļoti grūti organizēt ēdināšanu (kritiski grūti).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4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2224C-EE89-EEC3-2A5E-894D51D32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Ādažu vidusskola, Gaujas iela 30</a:t>
            </a:r>
            <a:endParaRPr lang="lv-LV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ADF45D-063F-5E71-EB76-4815106540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014193"/>
              </p:ext>
            </p:extLst>
          </p:nvPr>
        </p:nvGraphicFramePr>
        <p:xfrm>
          <a:off x="838200" y="1825625"/>
          <a:ext cx="2701413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239">
                  <a:extLst>
                    <a:ext uri="{9D8B030D-6E8A-4147-A177-3AD203B41FA5}">
                      <a16:colId xmlns:a16="http://schemas.microsoft.com/office/drawing/2014/main" val="2246566784"/>
                    </a:ext>
                  </a:extLst>
                </a:gridCol>
                <a:gridCol w="1455174">
                  <a:extLst>
                    <a:ext uri="{9D8B030D-6E8A-4147-A177-3AD203B41FA5}">
                      <a16:colId xmlns:a16="http://schemas.microsoft.com/office/drawing/2014/main" val="2360420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Paralēlo klašu skaits</a:t>
                      </a:r>
                      <a:endParaRPr lang="lv-LV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581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klase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774662"/>
                  </a:ext>
                </a:extLst>
              </a:tr>
              <a:tr h="286508"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klase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77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klase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732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klase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478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klase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258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klase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924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klase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392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klase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284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9151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FF5397-DDB7-586D-70B5-87F5F7942959}"/>
              </a:ext>
            </a:extLst>
          </p:cNvPr>
          <p:cNvSpPr txBox="1"/>
          <p:nvPr/>
        </p:nvSpPr>
        <p:spPr>
          <a:xfrm>
            <a:off x="3952568" y="1906773"/>
            <a:ext cx="6921909" cy="95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Mācību klašu skaits skolā – </a:t>
            </a:r>
            <a:r>
              <a:rPr lang="lv-LV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 klases</a:t>
            </a:r>
          </a:p>
          <a:p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papildus 10 telpas (mācību telpas) – ir pirmsskola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0A4CC6-5151-83CB-7B70-5A276157A0E8}"/>
              </a:ext>
            </a:extLst>
          </p:cNvPr>
          <p:cNvSpPr txBox="1"/>
          <p:nvPr/>
        </p:nvSpPr>
        <p:spPr>
          <a:xfrm>
            <a:off x="3952568" y="3500284"/>
            <a:ext cx="68137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Svešvalodas stundās klase dalās uz pusēm un tas palielina vienlaicīgi nepieciešamo kabinetu skaitu.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2686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1292</Words>
  <Application>Microsoft Office PowerPoint</Application>
  <PresentationFormat>Widescreen</PresentationFormat>
  <Paragraphs>295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  Ziņojums  Risinājumi 1. klašu atvēršanai ĀNP izglītības iestādēs 2024./25.m.g.</vt:lpstr>
      <vt:lpstr>Dati no reģistra par 2017. gada dzimušajiem (16.11.2023.)</vt:lpstr>
      <vt:lpstr>Dati no reģistra par 2018. gada dzimušajiem (21.11.2023.)</vt:lpstr>
      <vt:lpstr>Problēma </vt:lpstr>
      <vt:lpstr>Iespējamie risinājumi</vt:lpstr>
      <vt:lpstr>ĀVS neuzņemt PII jaunus izglītojamos</vt:lpstr>
      <vt:lpstr>ĀVS telpu raksturojums</vt:lpstr>
      <vt:lpstr>Ādažu sākumskola, Attekas iela 16</vt:lpstr>
      <vt:lpstr>Ādažu vidusskola, Gaujas iela 30</vt:lpstr>
      <vt:lpstr>Izvērtējums</vt:lpstr>
      <vt:lpstr>2017. gada dzimušo izvietojums Ādažu novadā</vt:lpstr>
      <vt:lpstr>Dati par 1. klases izglītojamiem (2016. gada dzim.), kas mācās Rīgas pašvaldības skolās 2023./2024. m.g.</vt:lpstr>
      <vt:lpstr>Pārdalot 2017. gada dzimušos</vt:lpstr>
      <vt:lpstr>Pārdalot 2017. gada dzimušos</vt:lpstr>
      <vt:lpstr>Ādažu Brīvā Valdorfa skola</vt:lpstr>
      <vt:lpstr>Uzņemt papildus bērnus citās PII </vt:lpstr>
      <vt:lpstr>CPS plānots uzņemt četras 1. klases</vt:lpstr>
      <vt:lpstr>Ja CPS uzņem sešas 1. klases</vt:lpstr>
      <vt:lpstr>Ja CPS uzņem septiņas 1. klases</vt:lpstr>
      <vt:lpstr>Speciālo kabinetu izmantošana</vt:lpstr>
      <vt:lpstr>Kabinetu noslodze CPS 1. stāvs</vt:lpstr>
      <vt:lpstr>Kabinetu noslodze CPS 2. stāvs</vt:lpstr>
      <vt:lpstr>Kabinetu noslodze CPS 3. stāvs</vt:lpstr>
      <vt:lpstr>Klašu aizpildījums CPS</vt:lpstr>
      <vt:lpstr>Transporta kustība </vt:lpstr>
      <vt:lpstr>Carnikava – Ādaži</vt:lpstr>
      <vt:lpstr>PowerPoint Presentation</vt:lpstr>
      <vt:lpstr>PowerPoint Presentation</vt:lpstr>
      <vt:lpstr>Tālākie risinājumi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Ligita Anspoka</dc:creator>
  <cp:lastModifiedBy>Sintija Tenisa</cp:lastModifiedBy>
  <cp:revision>49</cp:revision>
  <dcterms:created xsi:type="dcterms:W3CDTF">2023-11-03T08:11:52Z</dcterms:created>
  <dcterms:modified xsi:type="dcterms:W3CDTF">2023-12-18T14:29:47Z</dcterms:modified>
</cp:coreProperties>
</file>