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5" r:id="rId4"/>
  </p:sldMasterIdLst>
  <p:sldIdLst>
    <p:sldId id="431" r:id="rId5"/>
    <p:sldId id="455" r:id="rId6"/>
    <p:sldId id="457" r:id="rId7"/>
    <p:sldId id="462" r:id="rId8"/>
    <p:sldId id="441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95959"/>
    <a:srgbClr val="77A4BE"/>
    <a:srgbClr val="993300"/>
    <a:srgbClr val="AA4839"/>
    <a:srgbClr val="CDC847"/>
    <a:srgbClr val="F3DEA0"/>
    <a:srgbClr val="66FF33"/>
    <a:srgbClr val="99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7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60960" y="2817278"/>
            <a:ext cx="12195180" cy="2001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80"/>
              </a:lnSpc>
            </a:pPr>
            <a:r>
              <a:rPr lang="lv-LV" sz="4400" b="1" cap="all" dirty="0">
                <a:solidFill>
                  <a:srgbClr val="FFFFFF"/>
                </a:solidFill>
                <a:latin typeface="Montserrat" panose="00000500000000000000" pitchFamily="2" charset="-70"/>
              </a:rPr>
              <a:t>Ādažu centra poldera aizsargdambja (D-1) </a:t>
            </a:r>
            <a:r>
              <a:rPr lang="lv-LV" sz="4400" b="1" cap="all" dirty="0" err="1">
                <a:solidFill>
                  <a:srgbClr val="FFFFFF"/>
                </a:solidFill>
                <a:latin typeface="Montserrat" panose="00000500000000000000" pitchFamily="2" charset="-70"/>
              </a:rPr>
              <a:t>pik</a:t>
            </a:r>
            <a:r>
              <a:rPr lang="lv-LV" sz="4400" b="1" cap="all" dirty="0">
                <a:solidFill>
                  <a:srgbClr val="FFFFFF"/>
                </a:solidFill>
                <a:latin typeface="Montserrat" panose="00000500000000000000" pitchFamily="2" charset="-70"/>
              </a:rPr>
              <a:t>. 37/00 lokāla noslīdējuma novēršana</a:t>
            </a:r>
            <a:endParaRPr lang="en-US" sz="4400" b="1" cap="all" dirty="0">
              <a:solidFill>
                <a:srgbClr val="FFFFFF"/>
              </a:solidFill>
              <a:latin typeface="Montserrat" panose="00000500000000000000" pitchFamily="2" charset="-7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CARNIKAVAS KOMUNĀLSERVISS   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20.05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20.05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4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884" y="15447"/>
            <a:ext cx="8901911" cy="8977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28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Aizsargdambis (D-1) </a:t>
            </a:r>
            <a:r>
              <a:rPr lang="lv-LV" sz="2800" b="1" cap="all" dirty="0" err="1">
                <a:solidFill>
                  <a:srgbClr val="595959"/>
                </a:solidFill>
                <a:latin typeface="Montserrat" panose="00000500000000000000" pitchFamily="2" charset="-70"/>
              </a:rPr>
              <a:t>pik</a:t>
            </a:r>
            <a:r>
              <a:rPr lang="lv-LV" sz="28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. 37/00 Ādažu pagasts, Ādažu novads. </a:t>
            </a:r>
            <a:endParaRPr lang="en-US" sz="28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901" y="755780"/>
            <a:ext cx="8788894" cy="5371062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lv-LV" sz="2000" dirty="0">
              <a:latin typeface="Montserrat" panose="00000500000000000000" pitchFamily="2" charset="-7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lv-LV" sz="2200" dirty="0">
              <a:latin typeface="Montserrat" panose="00000500000000000000" pitchFamily="2" charset="-7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lv-LV" sz="2200" dirty="0">
              <a:latin typeface="Montserrat" panose="00000500000000000000" pitchFamily="2" charset="-7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lv-LV" sz="2200" dirty="0">
              <a:latin typeface="Montserrat" panose="00000500000000000000" pitchFamily="2" charset="-7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lv-LV" sz="2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64A74-F4AE-119D-D127-359CA836D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902" y="1369324"/>
            <a:ext cx="5966909" cy="4475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CE7F2-C5FE-48B1-F5C1-1F52ACDFB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3"/>
          <a:stretch/>
        </p:blipFill>
        <p:spPr>
          <a:xfrm>
            <a:off x="544955" y="913234"/>
            <a:ext cx="4691280" cy="40461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B1F0EA-BFD4-08F2-7098-A2DBD08CFFAA}"/>
              </a:ext>
            </a:extLst>
          </p:cNvPr>
          <p:cNvCxnSpPr>
            <a:cxnSpLocks/>
          </p:cNvCxnSpPr>
          <p:nvPr/>
        </p:nvCxnSpPr>
        <p:spPr>
          <a:xfrm>
            <a:off x="2674189" y="1293962"/>
            <a:ext cx="3144697" cy="1086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20.05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4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62" y="87824"/>
            <a:ext cx="8788894" cy="7549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</a:rPr>
              <a:t>Lokālā noslīdējuma novēršanas tehniskais risinājums</a:t>
            </a:r>
            <a:endParaRPr lang="en-US" sz="28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0D97AF-E341-83A2-4308-5A4733137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5675" y="1211323"/>
            <a:ext cx="7824159" cy="4440274"/>
          </a:xfrm>
          <a:noFill/>
        </p:spPr>
      </p:pic>
    </p:spTree>
    <p:extLst>
      <p:ext uri="{BB962C8B-B14F-4D97-AF65-F5344CB8AC3E}">
        <p14:creationId xmlns:p14="http://schemas.microsoft.com/office/powerpoint/2010/main" val="322455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30.10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62" y="87824"/>
            <a:ext cx="8788894" cy="7549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28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</a:rPr>
              <a:t>Izsūtītie piedāvājumi</a:t>
            </a:r>
            <a:endParaRPr lang="en-US" sz="28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5267A5-A84B-0CBF-9CB0-B2E4B0748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8"/>
          <a:stretch/>
        </p:blipFill>
        <p:spPr>
          <a:xfrm>
            <a:off x="2846562" y="1003887"/>
            <a:ext cx="4907177" cy="1722577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3BDC49-7653-EB88-8769-32AAC41E5EA3}"/>
              </a:ext>
            </a:extLst>
          </p:cNvPr>
          <p:cNvCxnSpPr>
            <a:cxnSpLocks/>
          </p:cNvCxnSpPr>
          <p:nvPr/>
        </p:nvCxnSpPr>
        <p:spPr>
          <a:xfrm>
            <a:off x="5454281" y="2726464"/>
            <a:ext cx="0" cy="52974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892A743-FFB9-718A-60FA-D17F061C2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" r="9285"/>
          <a:stretch/>
        </p:blipFill>
        <p:spPr>
          <a:xfrm>
            <a:off x="2846562" y="3307006"/>
            <a:ext cx="5084458" cy="2648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5D5AC1-4AFA-325D-F304-11A1FEFEDF5E}"/>
              </a:ext>
            </a:extLst>
          </p:cNvPr>
          <p:cNvSpPr txBox="1"/>
          <p:nvPr/>
        </p:nvSpPr>
        <p:spPr>
          <a:xfrm>
            <a:off x="7931020" y="2013386"/>
            <a:ext cx="4088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Montserrat" panose="00000500000000000000" pitchFamily="50" charset="-70"/>
              </a:rPr>
              <a:t>Vides pārvaldības nodaļas budžeta tāmē ir iekļauta pozīcija EKK 2244 Polderu aizsargdambja bojājumu novēršana - 4000 </a:t>
            </a:r>
            <a:r>
              <a:rPr lang="lv-LV" sz="1600" dirty="0" err="1">
                <a:latin typeface="Montserrat" panose="00000500000000000000" pitchFamily="50" charset="-70"/>
              </a:rPr>
              <a:t>eur</a:t>
            </a:r>
            <a:r>
              <a:rPr lang="lv-LV" sz="1600" dirty="0">
                <a:latin typeface="Montserrat" panose="00000500000000000000" pitchFamily="50" charset="-70"/>
              </a:rPr>
              <a:t> ar PVN. Līdz ar to būtu nepieciešams papildus finanses </a:t>
            </a:r>
            <a:r>
              <a:rPr lang="lv-LV" sz="1600" b="1" dirty="0">
                <a:solidFill>
                  <a:srgbClr val="FF0000"/>
                </a:solidFill>
                <a:latin typeface="Montserrat" panose="00000500000000000000" pitchFamily="50" charset="-70"/>
              </a:rPr>
              <a:t>6043 </a:t>
            </a:r>
            <a:r>
              <a:rPr lang="lv-LV" sz="1600" b="1" dirty="0" err="1">
                <a:solidFill>
                  <a:srgbClr val="FF0000"/>
                </a:solidFill>
                <a:latin typeface="Montserrat" panose="00000500000000000000" pitchFamily="50" charset="-70"/>
              </a:rPr>
              <a:t>eur</a:t>
            </a:r>
            <a:r>
              <a:rPr lang="lv-LV" sz="1600" b="1" dirty="0">
                <a:solidFill>
                  <a:srgbClr val="FF0000"/>
                </a:solidFill>
                <a:latin typeface="Montserrat" panose="00000500000000000000" pitchFamily="50" charset="-70"/>
              </a:rPr>
              <a:t> ar PVN.</a:t>
            </a:r>
          </a:p>
        </p:txBody>
      </p:sp>
    </p:spTree>
    <p:extLst>
      <p:ext uri="{BB962C8B-B14F-4D97-AF65-F5344CB8AC3E}">
        <p14:creationId xmlns:p14="http://schemas.microsoft.com/office/powerpoint/2010/main" val="293453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Montserrat" pitchFamily="2" charset="77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1574800" y="2449957"/>
            <a:ext cx="8893177" cy="743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lv-LV" sz="3600" b="1" cap="all" dirty="0">
                <a:solidFill>
                  <a:srgbClr val="595959"/>
                </a:solidFill>
              </a:rPr>
              <a:t>Paldies par uzmanību!</a:t>
            </a:r>
            <a:endParaRPr lang="en-US" altLang="x-none" sz="3334" b="1" i="1" cap="all" dirty="0">
              <a:solidFill>
                <a:srgbClr val="595959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D9C60C813EB46BBE1E60110B66861" ma:contentTypeVersion="0" ma:contentTypeDescription="Create a new document." ma:contentTypeScope="" ma:versionID="163c06e50924a046c8042680f44ce5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44c0d118ff8ded165e2b3180cbe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404388-E8D1-49A5-893B-E0BB1C4FF7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FE4A25-CD11-48C2-9E01-67275D5F21C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24B9D-5AC3-47BF-8984-DF5B96A05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13957</TotalTime>
  <Words>98</Words>
  <Application>Microsoft Office PowerPoint</Application>
  <PresentationFormat>Platekrāna</PresentationFormat>
  <Paragraphs>15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Medium</vt:lpstr>
      <vt:lpstr>Office Theme</vt:lpstr>
      <vt:lpstr>PowerPoint prezentācija</vt:lpstr>
      <vt:lpstr>Aizsargdambis (D-1) pik. 37/00 Ādažu pagasts, Ādažu novads. </vt:lpstr>
      <vt:lpstr>Lokālā noslīdējuma novēršanas tehniskais risinājums</vt:lpstr>
      <vt:lpstr>Izsūtītie piedāvājumi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Siltumapgādes tarifs</dc:title>
  <dc:creator>CND Office10</dc:creator>
  <cp:lastModifiedBy>Daina Tīruma</cp:lastModifiedBy>
  <cp:revision>245</cp:revision>
  <cp:lastPrinted>2023-05-10T06:23:10Z</cp:lastPrinted>
  <dcterms:created xsi:type="dcterms:W3CDTF">2016-05-19T10:18:40Z</dcterms:created>
  <dcterms:modified xsi:type="dcterms:W3CDTF">2024-05-21T11:53:36Z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0x0101001A0D9C60C813EB46BBE1E60110B66861</vt:lpwstr>
  </property>
</Properties>
</file>