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94" r:id="rId4"/>
    <p:sldId id="295" r:id="rId5"/>
    <p:sldId id="296" r:id="rId6"/>
    <p:sldId id="300" r:id="rId7"/>
    <p:sldId id="297" r:id="rId8"/>
    <p:sldId id="299" r:id="rId9"/>
    <p:sldId id="298" r:id="rId10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Švarce" initials="IŠ" lastIdx="1" clrIdx="0">
    <p:extLst>
      <p:ext uri="{19B8F6BF-5375-455C-9EA6-DF929625EA0E}">
        <p15:presenceInfo xmlns:p15="http://schemas.microsoft.com/office/powerpoint/2012/main" userId="S::inga.svarce@Adazi.lv::a97de39a-48f0-474f-9f5a-e92faff91d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3C3DA-7358-7BD7-CB93-36062045A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8C43F-56DE-63A5-E86A-9D777731D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99A73-2AC2-9146-F3F1-A203A243C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BC85-DEB6-40FC-A99C-C75B02F0BB41}" type="datetimeFigureOut">
              <a:rPr lang="lv-LV" smtClean="0"/>
              <a:t>17.09.2024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8B40C-6882-F333-BFC5-ED0B317F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9C52C-1410-F725-3975-38FD948A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C890-54E7-47AF-9EFF-ADC3FEAB4F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688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CCDB-AE3F-0FD5-ADAD-B8747625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9DE9E6-825D-77AE-F297-E2CADFAEA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9AE20-0526-2A1D-87C3-F0FAEE3F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BC85-DEB6-40FC-A99C-C75B02F0BB41}" type="datetimeFigureOut">
              <a:rPr lang="lv-LV" smtClean="0"/>
              <a:t>17.09.2024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BA1DA-7884-3B6A-E61D-71BD1FDFA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D7CED-7926-4F0F-4718-BF13D8BE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C890-54E7-47AF-9EFF-ADC3FEAB4F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246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79A5EE-DD3B-A816-A5E9-DF831E447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6EA21-BB12-68F0-8696-42F29E2EF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A5E38-D1C2-369D-695E-5CA775CAF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BC85-DEB6-40FC-A99C-C75B02F0BB41}" type="datetimeFigureOut">
              <a:rPr lang="lv-LV" smtClean="0"/>
              <a:t>17.09.2024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C273B-4F87-872F-B450-DA9C19A3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CB5FB-DB51-78C9-F479-0396E69B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C890-54E7-47AF-9EFF-ADC3FEAB4F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193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A7F5C-5509-59B4-1236-05F9FCA0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3C21A-4191-082E-2C0F-C70C6586B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B87AD-CFC8-B0F3-AE93-3827AB513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BC85-DEB6-40FC-A99C-C75B02F0BB41}" type="datetimeFigureOut">
              <a:rPr lang="lv-LV" smtClean="0"/>
              <a:t>17.09.2024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CC5C6-98F9-CE1B-612C-F10DEF9B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8E326-4809-3EAD-A063-BF890567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C890-54E7-47AF-9EFF-ADC3FEAB4F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143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435B-B7FC-4AFA-A63F-AF9B6151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A0FBE-24E3-398B-403E-530030DE5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8C275-F57E-7720-977A-A7D08CAFB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BC85-DEB6-40FC-A99C-C75B02F0BB41}" type="datetimeFigureOut">
              <a:rPr lang="lv-LV" smtClean="0"/>
              <a:t>17.09.2024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FC501-7265-F6C2-949F-B2EC44F9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9EFA2-B7E9-C92E-AB19-DF00E36B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C890-54E7-47AF-9EFF-ADC3FEAB4F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221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8BFD-C3CC-0600-0720-C0E1DD81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8B530-63AF-7F33-98F3-41E29E332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1BB78-740E-6AE0-D55D-B70C030F1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4D5E5-415F-BC74-E39C-F40EB80F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BC85-DEB6-40FC-A99C-C75B02F0BB41}" type="datetimeFigureOut">
              <a:rPr lang="lv-LV" smtClean="0"/>
              <a:t>17.09.2024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2B200-75E2-F985-CF80-944D8944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1A75A-5577-126F-E162-8D45AF14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C890-54E7-47AF-9EFF-ADC3FEAB4F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337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C5B9-F789-CD0D-1AD3-19E5055F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99D77-4403-0825-BF79-6DD1F9F84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98481-798E-D0D5-BA8D-6C77FE177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611589-123E-FAA1-50D1-53C83F47E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2E55FF-B382-6BE3-9034-116311B5C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EB8D25-A6F1-4C66-DC21-34CBE2A11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BC85-DEB6-40FC-A99C-C75B02F0BB41}" type="datetimeFigureOut">
              <a:rPr lang="lv-LV" smtClean="0"/>
              <a:t>17.09.2024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7BA40-BF44-A3B3-88B3-0BA61295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E9337-74C5-BAEC-ECEF-814B18ED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C890-54E7-47AF-9EFF-ADC3FEAB4F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348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AB6D-F017-5437-80F2-125FA851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704B8F-5456-FEB7-0F85-D2EC9C8A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BC85-DEB6-40FC-A99C-C75B02F0BB41}" type="datetimeFigureOut">
              <a:rPr lang="lv-LV" smtClean="0"/>
              <a:t>17.09.2024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A4887-7DD1-F092-3A44-E9E6DDD1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58778-B334-CFBB-9064-06C82FA9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C890-54E7-47AF-9EFF-ADC3FEAB4F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804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DB9B4-6AA9-4E36-D93F-89BCD208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BC85-DEB6-40FC-A99C-C75B02F0BB41}" type="datetimeFigureOut">
              <a:rPr lang="lv-LV" smtClean="0"/>
              <a:t>17.09.2024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F955E8-5BC9-4C0C-409D-5997CB56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7C373-5843-F866-CC1B-B6D51319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C890-54E7-47AF-9EFF-ADC3FEAB4F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893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DD56-EFA0-30A4-050C-30CA4ED8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23F70-61D9-BFFD-37B6-0BCD20989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1C7F5-59DD-435F-6A31-C879CABCA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BFE2A-DA8F-C485-F5C5-12A7660D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BC85-DEB6-40FC-A99C-C75B02F0BB41}" type="datetimeFigureOut">
              <a:rPr lang="lv-LV" smtClean="0"/>
              <a:t>17.09.2024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72E1A-3228-AE01-0B66-488209E7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35268-84AA-53F0-B972-A96889DA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C890-54E7-47AF-9EFF-ADC3FEAB4F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679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D221-295B-84F8-0900-5DB39565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789E2C-D7B6-6C25-3117-4EFA29DDC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D284F-E071-7867-9F7B-607BC308D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5A654-4B98-3D13-B8A5-2C0DEC78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BC85-DEB6-40FC-A99C-C75B02F0BB41}" type="datetimeFigureOut">
              <a:rPr lang="lv-LV" smtClean="0"/>
              <a:t>17.09.2024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B47D4-3131-80C5-4E61-057590D3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91208-82FC-2568-348E-8E3F4117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C890-54E7-47AF-9EFF-ADC3FEAB4F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982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3A47F-BC2E-0933-12CA-FF6DA98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8EC8B-8A09-BDBA-8085-9B2BAD6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FAE8F-57CA-6309-ACF1-376A01F21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BC85-DEB6-40FC-A99C-C75B02F0BB41}" type="datetimeFigureOut">
              <a:rPr lang="lv-LV" smtClean="0"/>
              <a:t>17.09.2024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F0B3B-DE30-7D77-CA96-19F6D4F4B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D57BA-0430-FE9F-58F2-B01761C07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C890-54E7-47AF-9EFF-ADC3FEAB4F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874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C46A05-765B-734A-7181-5E75643E03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0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87F2F-F93C-3A1D-D204-B49474978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301" y="-188038"/>
            <a:ext cx="11703699" cy="4452257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INFORMATĪVAIS ZIŅOJUMS</a:t>
            </a:r>
            <a:br>
              <a:rPr lang="lv-LV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4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 krematorijas izbūves ieceri īpašumā «Aronijas» </a:t>
            </a:r>
            <a:r>
              <a:rPr lang="lv-LV" sz="44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Laveros</a:t>
            </a:r>
            <a:r>
              <a:rPr lang="lv-LV" sz="4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lv-LV" sz="53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sz="27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32FC204-4F44-670C-0E47-FE4FADE0BC01}"/>
              </a:ext>
            </a:extLst>
          </p:cNvPr>
          <p:cNvSpPr txBox="1">
            <a:spLocks/>
          </p:cNvSpPr>
          <p:nvPr/>
        </p:nvSpPr>
        <p:spPr>
          <a:xfrm>
            <a:off x="7500257" y="6002829"/>
            <a:ext cx="4691743" cy="696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Attīstības komiteja, 11.09.2024.</a:t>
            </a:r>
          </a:p>
          <a:p>
            <a:r>
              <a:rPr lang="lv-LV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TPN, APN, Būvvalde</a:t>
            </a:r>
            <a:endParaRPr lang="lv-LV" sz="14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0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82A6-89FA-6047-8B31-94B974EC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828"/>
            <a:ext cx="10515600" cy="1325563"/>
          </a:xfrm>
        </p:spPr>
        <p:txBody>
          <a:bodyPr/>
          <a:lstStyle/>
          <a:p>
            <a:r>
              <a:rPr lang="lv-LV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IESNIEGUMS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30ACF-6ED6-6CC4-4F87-63B9ED08FC53}"/>
              </a:ext>
            </a:extLst>
          </p:cNvPr>
          <p:cNvCxnSpPr>
            <a:cxnSpLocks/>
          </p:cNvCxnSpPr>
          <p:nvPr/>
        </p:nvCxnSpPr>
        <p:spPr>
          <a:xfrm>
            <a:off x="838200" y="1335767"/>
            <a:ext cx="105156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CEB2F-1807-4380-57A2-4071035AAA6B}"/>
              </a:ext>
            </a:extLst>
          </p:cNvPr>
          <p:cNvSpPr txBox="1">
            <a:spLocks/>
          </p:cNvSpPr>
          <p:nvPr/>
        </p:nvSpPr>
        <p:spPr>
          <a:xfrm>
            <a:off x="838200" y="1532390"/>
            <a:ext cx="5777204" cy="4988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lv-LV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Ādažu novada pašvaldībā 20.08.2024. ir saņemts zemes īpašnieka iesniegums par krematorijas izbūves ieceri nekustamā īpašuma «Aronijas», </a:t>
            </a:r>
            <a:r>
              <a:rPr lang="lv-LV" sz="2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Laveros</a:t>
            </a:r>
            <a:r>
              <a:rPr lang="lv-LV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Carnikavas pagastā, Ādažu novadā (kadastra Nr. 80520051460) zemes vienībā ar kadastra apzīmējumu 80520051460, platība 0.3916 ha, izskatīts Tehniskajā komisijā 28.08.2024., piedaloties attīstītāju pārstāvjiem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Īpašumā atrodas 2 būves – 80520051460001 un 80520051460002.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4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Iesniegumā norādīts, ka būvē ar apzīmējumu 80520051460001 </a:t>
            </a:r>
            <a:r>
              <a:rPr lang="lv-LV" sz="24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atrodas korpusa mēbeļu ražotne un šo ražotnes ēku plānots rekonstruēt un pārveidot par krematoriju.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v-LV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DE3F2-CE9A-5C56-2A30-3BE6BFAB2F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3267" r="17077" b="1"/>
          <a:stretch/>
        </p:blipFill>
        <p:spPr>
          <a:xfrm>
            <a:off x="6773887" y="1532390"/>
            <a:ext cx="4712098" cy="287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3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82A6-89FA-6047-8B31-94B974EC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828"/>
            <a:ext cx="10515600" cy="1325563"/>
          </a:xfrm>
        </p:spPr>
        <p:txBody>
          <a:bodyPr/>
          <a:lstStyle/>
          <a:p>
            <a:r>
              <a:rPr lang="lv-LV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ATRAŠANĀS VIETA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30ACF-6ED6-6CC4-4F87-63B9ED08FC53}"/>
              </a:ext>
            </a:extLst>
          </p:cNvPr>
          <p:cNvCxnSpPr>
            <a:cxnSpLocks/>
          </p:cNvCxnSpPr>
          <p:nvPr/>
        </p:nvCxnSpPr>
        <p:spPr>
          <a:xfrm>
            <a:off x="838200" y="1335767"/>
            <a:ext cx="105156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44512BF-A676-6C4A-0C18-7A401FD2CE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54" t="1" r="-1" b="-920"/>
          <a:stretch/>
        </p:blipFill>
        <p:spPr>
          <a:xfrm>
            <a:off x="6171426" y="2081776"/>
            <a:ext cx="5408645" cy="4508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84D1C0-0E24-7AB0-C7D1-47492C07D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05" y="2081778"/>
            <a:ext cx="5242371" cy="450893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D13DF6-A93D-5287-B5AF-7FB931B557AE}"/>
              </a:ext>
            </a:extLst>
          </p:cNvPr>
          <p:cNvSpPr txBox="1">
            <a:spLocks/>
          </p:cNvSpPr>
          <p:nvPr/>
        </p:nvSpPr>
        <p:spPr>
          <a:xfrm>
            <a:off x="687354" y="1472340"/>
            <a:ext cx="10666445" cy="609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v-LV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~130 m no pašvaldības autoceļa Zibeņi – Briljanti un ~1600 m no valsts autoceļa P1 Rīga – Carnikava - Ādaži</a:t>
            </a:r>
            <a:endParaRPr lang="lv-LV" sz="24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lv-LV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9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82A6-89FA-6047-8B31-94B974EC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828"/>
            <a:ext cx="10515600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TERITORIJAS PLĀNOJUMĀ ATĻAUTĀ IZMANTOŠANA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30ACF-6ED6-6CC4-4F87-63B9ED08FC53}"/>
              </a:ext>
            </a:extLst>
          </p:cNvPr>
          <p:cNvCxnSpPr>
            <a:cxnSpLocks/>
          </p:cNvCxnSpPr>
          <p:nvPr/>
        </p:nvCxnSpPr>
        <p:spPr>
          <a:xfrm>
            <a:off x="838200" y="1335767"/>
            <a:ext cx="105156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D13DF6-A93D-5287-B5AF-7FB931B557AE}"/>
              </a:ext>
            </a:extLst>
          </p:cNvPr>
          <p:cNvSpPr txBox="1">
            <a:spLocks/>
          </p:cNvSpPr>
          <p:nvPr/>
        </p:nvSpPr>
        <p:spPr>
          <a:xfrm>
            <a:off x="687354" y="1472339"/>
            <a:ext cx="3857243" cy="51788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MK noteikumos Nr. 240 «Vispārīgie teritorijas izmantošanas un apbūves noteikumi» kapsētas, krematorijas, kapličas </a:t>
            </a:r>
            <a:r>
              <a:rPr lang="lv-LV" sz="18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utml</a:t>
            </a:r>
            <a:r>
              <a:rPr lang="lv-LV" sz="1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paredz  teritorijās, kur atļauta Labiekārtota publiskā </a:t>
            </a:r>
            <a:r>
              <a:rPr lang="lv-LV" sz="18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ārtelpa</a:t>
            </a:r>
            <a:endParaRPr lang="lv-LV" sz="1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Saskaņā ar spēkā esošo Carnikavas novada teritorijas plānojumu </a:t>
            </a:r>
            <a:r>
              <a:rPr lang="lv-LV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īpašums atrodas Tehniskās apbūves teritorijā (TA), kurā nav atļauta Labiekārtota publiskā </a:t>
            </a:r>
            <a:r>
              <a:rPr lang="lv-LV" sz="18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ārtelpa</a:t>
            </a:r>
            <a:r>
              <a:rPr lang="lv-LV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(24001), t.sk. kapsētas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Carnikavas novada teritorijas plānojumā </a:t>
            </a:r>
            <a:r>
              <a:rPr lang="lv-LV" sz="1800" b="0" i="0" u="none" strike="noStrike" baseline="0" dirty="0">
                <a:solidFill>
                  <a:schemeClr val="accent6">
                    <a:lumMod val="50000"/>
                  </a:schemeClr>
                </a:solidFill>
              </a:rPr>
              <a:t>apbedījumu ierīkošana, ar šo funkciju saistītais labiekārtojums, apstādījumi un būves atļautas Dabas un apstādījumu teritorijā DA5 (Carnikavas kapsētas teritorijā)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Labiekārtota publiskā </a:t>
            </a:r>
            <a:r>
              <a:rPr lang="lv-LV" sz="1800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ārtelpa</a:t>
            </a:r>
            <a:r>
              <a:rPr lang="lv-LV" sz="18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neizslēdzot kapsētas, atļauta arī Lauksaimniecības teritorijās</a:t>
            </a:r>
          </a:p>
          <a:p>
            <a:pPr marL="0" indent="0" algn="just">
              <a:buNone/>
            </a:pPr>
            <a:endParaRPr lang="lv-LV" sz="18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lv-LV" sz="24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lv-LV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E5BA4-7E6B-032B-34E0-4EF3BA076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537" y="1532391"/>
            <a:ext cx="6809203" cy="502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4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82A6-89FA-6047-8B31-94B974EC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828"/>
            <a:ext cx="10515600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TERITORIJAS PLĀNOJUMĀ ATĻAUTĀ IZMANTOŠANA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30ACF-6ED6-6CC4-4F87-63B9ED08FC53}"/>
              </a:ext>
            </a:extLst>
          </p:cNvPr>
          <p:cNvCxnSpPr>
            <a:cxnSpLocks/>
          </p:cNvCxnSpPr>
          <p:nvPr/>
        </p:nvCxnSpPr>
        <p:spPr>
          <a:xfrm>
            <a:off x="838200" y="1335767"/>
            <a:ext cx="105156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D13DF6-A93D-5287-B5AF-7FB931B557AE}"/>
              </a:ext>
            </a:extLst>
          </p:cNvPr>
          <p:cNvSpPr txBox="1">
            <a:spLocks/>
          </p:cNvSpPr>
          <p:nvPr/>
        </p:nvSpPr>
        <p:spPr>
          <a:xfrm>
            <a:off x="687354" y="1472340"/>
            <a:ext cx="10397413" cy="2241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lv-LV" sz="2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Lai īstenotu ieceri īpašumā «Aronijas» veidot krematoriju, ir nepie</a:t>
            </a:r>
            <a:r>
              <a:rPr lang="lv-LV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ciešams mainīt atļautās izmantošanas veidu, izstrādājot </a:t>
            </a:r>
            <a:r>
              <a:rPr lang="lv-LV" sz="2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lokālplānojumu</a:t>
            </a:r>
            <a:endParaRPr lang="lv-LV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Zemes īpašnieks iesniegumā lūdz atļaut uzsākt </a:t>
            </a:r>
            <a:r>
              <a:rPr lang="lv-LV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lokālplānojuma</a:t>
            </a:r>
            <a:r>
              <a:rPr lang="lv-LV" sz="2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izstrādi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 tiks izstrādāts </a:t>
            </a:r>
            <a:r>
              <a:rPr lang="lv-LV" sz="2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lokālplānojums</a:t>
            </a:r>
            <a:r>
              <a:rPr lang="lv-LV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tā izstrādes procesā tiks rīkota būvniecības ieceres sabiedriskā apspriešana</a:t>
            </a:r>
            <a:endParaRPr lang="lv-LV" sz="24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lv-LV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1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8430-60F8-25EE-3303-044468DD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BŪVVALDES INFORMĀCIJA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1CAA9-2D1C-5D0A-68AA-B4D6B21F8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lv-LV" sz="2400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Saskaņā ar Kadastra informācijas sistēmā pieejamiem datiem: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lv-LV" sz="2000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ēkas nosaukums “Sūkņu stacija”;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lv-LV" sz="2000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ekspluatācijā uzsākšanas gads – 1985;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lv-LV" sz="2000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lv-LV" sz="2000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amati: dzelzsbetona bloki, sienas (vertikālā konstrukcija) ķieģeļu mūris 2,5 ķieģeļu biezumā vai biezāks, pārsegumi betons, dzelzsbetons, ķieģeļu mūra velves.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lv-LV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lv-LV" sz="2400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No minētā secināms, ka ir iespējama ēkas </a:t>
            </a:r>
            <a:r>
              <a:rPr lang="lv-LV" sz="2400" dirty="0">
                <a:solidFill>
                  <a:schemeClr val="accent6">
                    <a:lumMod val="50000"/>
                  </a:schemeClr>
                </a:solidFill>
              </a:rPr>
              <a:t>pārbūve, attiecīgi  izstrādājot būvprojektu</a:t>
            </a:r>
            <a:r>
              <a:rPr lang="lv-LV" sz="2400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2400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Būvvaldes ieskatā, iesniegumā minētā teritorija nav piemērota krematorijas darbībai, jo šāda darbība parasti tiek veikta kapsētu un </a:t>
            </a:r>
            <a:r>
              <a:rPr lang="lv-LV" sz="2400" b="0" i="0" dirty="0" err="1">
                <a:solidFill>
                  <a:schemeClr val="accent6">
                    <a:lumMod val="50000"/>
                  </a:schemeClr>
                </a:solidFill>
                <a:effectLst/>
              </a:rPr>
              <a:t>kolumbāriju</a:t>
            </a:r>
            <a:r>
              <a:rPr lang="lv-LV" sz="2400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 teritorijā vai to tuvumā. Ādažu novadā piemērota vieta krematorijas pakalpojumu realizēšanai ir Baltezera un/vai </a:t>
            </a:r>
            <a:r>
              <a:rPr lang="lv-LV" sz="2400" b="0" i="0" dirty="0" err="1">
                <a:solidFill>
                  <a:schemeClr val="accent6">
                    <a:lumMod val="50000"/>
                  </a:schemeClr>
                </a:solidFill>
                <a:effectLst/>
              </a:rPr>
              <a:t>Siguļu</a:t>
            </a:r>
            <a:r>
              <a:rPr lang="lv-LV" sz="2400" b="0" i="0" dirty="0">
                <a:solidFill>
                  <a:schemeClr val="accent6">
                    <a:lumMod val="50000"/>
                  </a:schemeClr>
                </a:solidFill>
                <a:effectLst/>
              </a:rPr>
              <a:t> kapu apkārtne.</a:t>
            </a:r>
            <a:endParaRPr lang="lv-LV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1B8DA6-47DF-DF7E-7F91-9B4F24E191AC}"/>
              </a:ext>
            </a:extLst>
          </p:cNvPr>
          <p:cNvCxnSpPr>
            <a:cxnSpLocks/>
          </p:cNvCxnSpPr>
          <p:nvPr/>
        </p:nvCxnSpPr>
        <p:spPr>
          <a:xfrm>
            <a:off x="838200" y="1335767"/>
            <a:ext cx="1016259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3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82A6-89FA-6047-8B31-94B974EC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828"/>
            <a:ext cx="10515600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ĀDAŽU NOVADA ATTĪSTĪBAS PROGRAMMA 2021.-2027.GADAM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30ACF-6ED6-6CC4-4F87-63B9ED08FC53}"/>
              </a:ext>
            </a:extLst>
          </p:cNvPr>
          <p:cNvCxnSpPr>
            <a:cxnSpLocks/>
          </p:cNvCxnSpPr>
          <p:nvPr/>
        </p:nvCxnSpPr>
        <p:spPr>
          <a:xfrm>
            <a:off x="838200" y="1335767"/>
            <a:ext cx="105156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D13DF6-A93D-5287-B5AF-7FB931B557AE}"/>
              </a:ext>
            </a:extLst>
          </p:cNvPr>
          <p:cNvSpPr txBox="1">
            <a:spLocks/>
          </p:cNvSpPr>
          <p:nvPr/>
        </p:nvSpPr>
        <p:spPr>
          <a:xfrm>
            <a:off x="687354" y="1472339"/>
            <a:ext cx="10397413" cy="412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lv-LV" sz="2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Attīstības programmas Pašreizējās situācijas raksturojumā (aktualizēts 2023.gadā) norādīts, ka Ādažu novada teritorijā ir Baltezera kapi, Garkalnes kapi un Carnikavas kapi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400" b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Tiek plānota Baltezera kapu paplašināšana</a:t>
            </a:r>
            <a:r>
              <a:rPr lang="lv-LV" sz="24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kura sāksies ar projekta izstrādāšanu. Kapsētas funkciju nodrošināšanai notiks infrastruktūras objektu izbūve: ūdensvada un gāzesvada pagarināšana, autostāvvietu paplašināšana, iebrauktuves ievadu no ceļa V47 izveide, </a:t>
            </a:r>
            <a:r>
              <a:rPr lang="lv-LV" sz="2400" b="1" dirty="0" err="1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kolumbārija</a:t>
            </a:r>
            <a:r>
              <a:rPr lang="lv-LV" sz="2400" b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 iespējama krematorija izbūve</a:t>
            </a:r>
            <a:r>
              <a:rPr lang="lv-LV" sz="24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sabiedrisko tualešu un administrācijas telpu būvniecība</a:t>
            </a:r>
          </a:p>
        </p:txBody>
      </p:sp>
    </p:spTree>
    <p:extLst>
      <p:ext uri="{BB962C8B-B14F-4D97-AF65-F5344CB8AC3E}">
        <p14:creationId xmlns:p14="http://schemas.microsoft.com/office/powerpoint/2010/main" val="395799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82A6-89FA-6047-8B31-94B974EC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828"/>
            <a:ext cx="10515600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ĀDAŽU NOVADA ATTĪSTĪBAS PROGRAMMA 2021.-2027.GADAM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30ACF-6ED6-6CC4-4F87-63B9ED08FC53}"/>
              </a:ext>
            </a:extLst>
          </p:cNvPr>
          <p:cNvCxnSpPr>
            <a:cxnSpLocks/>
          </p:cNvCxnSpPr>
          <p:nvPr/>
        </p:nvCxnSpPr>
        <p:spPr>
          <a:xfrm>
            <a:off x="838200" y="1335767"/>
            <a:ext cx="105156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D13DF6-A93D-5287-B5AF-7FB931B557AE}"/>
              </a:ext>
            </a:extLst>
          </p:cNvPr>
          <p:cNvSpPr txBox="1">
            <a:spLocks/>
          </p:cNvSpPr>
          <p:nvPr/>
        </p:nvSpPr>
        <p:spPr>
          <a:xfrm>
            <a:off x="687354" y="1472339"/>
            <a:ext cx="10397413" cy="4814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lv-LV" sz="2400" b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Krematorija izbūve </a:t>
            </a:r>
            <a:r>
              <a:rPr lang="lv-LV" sz="24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Attīstības programmā </a:t>
            </a:r>
            <a:r>
              <a:rPr lang="lv-LV" sz="2400" b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ir paredzēta tikai pie</a:t>
            </a:r>
            <a:r>
              <a:rPr lang="lv-LV" sz="24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vidējā termiņa prioritātes «VTP5: Resursu efektīva izmantošana un attīstība», rīcības </a:t>
            </a:r>
            <a:r>
              <a:rPr lang="lv-LV" sz="24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virziena «RV5.1: Pašvaldības nekustamo īpašumu attīstība, pašvaldības teritorijas labiekārtošana»</a:t>
            </a:r>
            <a:r>
              <a:rPr lang="lv-LV" sz="24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uzdevuma </a:t>
            </a:r>
            <a:r>
              <a:rPr lang="lv-LV" sz="24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«U5.1.5: Attīstīt novada kapsētas», </a:t>
            </a:r>
            <a:r>
              <a:rPr lang="lv-LV" sz="24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pasākuma</a:t>
            </a:r>
            <a:r>
              <a:rPr lang="lv-LV" sz="24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«Ā5.1.5.1. Baltezera kapsētas attīstība»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4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Baltezera kapsētā </a:t>
            </a:r>
            <a:r>
              <a:rPr lang="lv-LV" sz="24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pasākuma Ā5.1.5.1. ietvaros paredzēts: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20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atmežot jaunas teritorijas, paplašināt Baltezera kapsētu, izbūvēt krematoriju, morgu un zvanu torni;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20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izbūvēt </a:t>
            </a:r>
            <a:r>
              <a:rPr lang="lv-LV" sz="2000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kolumbāriju</a:t>
            </a:r>
            <a:r>
              <a:rPr lang="lv-LV" sz="20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vai uguns kapus, iestādīt sēru birzi, paplašināt stāvvietas, izvietot tualetes u.c.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4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Pasākuma īstenošanai līdz šim ir izstrādāti 2 paskaidrojuma raksti</a:t>
            </a:r>
            <a:r>
              <a:rPr lang="lv-LV" sz="24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no kuriem vienā iekļauta kapu vietu paplašināšana un otrā – esošo iepriekš nepabeigto aktivitāšu realizēšana (celmu aizvākšana, kapa vietu ierīkošana).</a:t>
            </a:r>
            <a:endParaRPr lang="lv-LV" sz="24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4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82A6-89FA-6047-8B31-94B974EC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828"/>
            <a:ext cx="10515600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TĀLĀKĀ RĪCĪBA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30ACF-6ED6-6CC4-4F87-63B9ED08FC53}"/>
              </a:ext>
            </a:extLst>
          </p:cNvPr>
          <p:cNvCxnSpPr>
            <a:cxnSpLocks/>
          </p:cNvCxnSpPr>
          <p:nvPr/>
        </p:nvCxnSpPr>
        <p:spPr>
          <a:xfrm>
            <a:off x="838200" y="1335767"/>
            <a:ext cx="105156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D13DF6-A93D-5287-B5AF-7FB931B557AE}"/>
              </a:ext>
            </a:extLst>
          </p:cNvPr>
          <p:cNvSpPr txBox="1">
            <a:spLocks/>
          </p:cNvSpPr>
          <p:nvPr/>
        </p:nvSpPr>
        <p:spPr>
          <a:xfrm>
            <a:off x="687354" y="1472339"/>
            <a:ext cx="10397413" cy="412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lv-LV" sz="2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Iepazīties ar projekta attīstītāju sniegto informāciju par krematorijas būvniecības ieceri īpašumā «Aronijas» </a:t>
            </a:r>
            <a:r>
              <a:rPr lang="lv-LV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Laveros</a:t>
            </a:r>
            <a:r>
              <a:rPr lang="lv-LV" sz="2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Carnikavas pagastā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Noraidīt vai atbalstīt krematorijas būvniecības ieceri un </a:t>
            </a:r>
            <a:r>
              <a:rPr lang="lv-LV" sz="2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lokālplānojuma</a:t>
            </a:r>
            <a:r>
              <a:rPr lang="lv-LV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izstrādes uzsākšanu, atbalsta gadījumā uzdodot Teritorijas plānošanas nodaļai sagatavot lēmumprojektu un darba uzdevumu </a:t>
            </a:r>
            <a:r>
              <a:rPr lang="lv-LV" sz="2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lokālplānojuma</a:t>
            </a:r>
            <a:r>
              <a:rPr lang="lv-LV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izstrādes uzsākšanai</a:t>
            </a:r>
            <a:endParaRPr lang="lv-LV" sz="24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lv-LV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53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2487</TotalTime>
  <Words>642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INFORMATĪVAIS ZIŅOJUMS par krematorijas izbūves ieceri īpašumā «Aronijas» Laveros  </vt:lpstr>
      <vt:lpstr>IESNIEGUMS</vt:lpstr>
      <vt:lpstr>ATRAŠANĀS VIETA</vt:lpstr>
      <vt:lpstr>TERITORIJAS PLĀNOJUMĀ ATĻAUTĀ IZMANTOŠANA</vt:lpstr>
      <vt:lpstr>TERITORIJAS PLĀNOJUMĀ ATĻAUTĀ IZMANTOŠANA</vt:lpstr>
      <vt:lpstr>BŪVVALDES INFORMĀCIJA</vt:lpstr>
      <vt:lpstr>ĀDAŽU NOVADA ATTĪSTĪBAS PROGRAMMA 2021.-2027.GADAM  </vt:lpstr>
      <vt:lpstr>ĀDAŽU NOVADA ATTĪSTĪBAS PROGRAMMA 2021.-2027.GADAM  </vt:lpstr>
      <vt:lpstr>TĀLĀKĀ RĪCĪBA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TERITORIJAS PLĀNOŠANAS NODAĻAS  PAVEIKTAIS UN PLĀNOTAIS</dc:title>
  <dc:creator>Indra Murzina</dc:creator>
  <cp:lastModifiedBy>Sintija Tenisa</cp:lastModifiedBy>
  <cp:revision>85</cp:revision>
  <cp:lastPrinted>2024-08-14T13:08:06Z</cp:lastPrinted>
  <dcterms:created xsi:type="dcterms:W3CDTF">2023-01-03T08:26:33Z</dcterms:created>
  <dcterms:modified xsi:type="dcterms:W3CDTF">2024-09-17T12:47:58Z</dcterms:modified>
</cp:coreProperties>
</file>