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6" r:id="rId4"/>
    <p:sldId id="258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 rtl="0">
      <a:defRPr lang="lv-LV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2787A-2A9F-E630-4FC3-866F12D29392}" v="1313" dt="2024-09-23T15:43:50.376"/>
    <p1510:client id="{8AB35486-C6AE-1A41-EE32-A237B17DF0D8}" v="62" dt="2024-09-24T06:49:40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C3560-2C87-441C-A626-2B764216F3D0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759A722-C309-4F04-9F17-578EB815EFD8}">
      <dgm:prSet/>
      <dgm:spPr/>
      <dgm:t>
        <a:bodyPr/>
        <a:lstStyle/>
        <a:p>
          <a:r>
            <a:rPr lang="lv-LV" dirty="0"/>
            <a:t>Pedagoģiski medicīniskās komisijas vadītāja - Inese </a:t>
          </a:r>
          <a:r>
            <a:rPr lang="lv-LV" dirty="0" err="1"/>
            <a:t>Roste</a:t>
          </a:r>
          <a:r>
            <a:rPr lang="lv-LV" dirty="0"/>
            <a:t> Timrota</a:t>
          </a:r>
          <a:endParaRPr lang="en-US" dirty="0"/>
        </a:p>
      </dgm:t>
    </dgm:pt>
    <dgm:pt modelId="{8DB3A11D-8BF6-460E-915F-C8BE67C93CC7}" type="parTrans" cxnId="{01B32E33-B77B-4F7D-81E6-D32550B9F6D1}">
      <dgm:prSet/>
      <dgm:spPr/>
      <dgm:t>
        <a:bodyPr/>
        <a:lstStyle/>
        <a:p>
          <a:endParaRPr lang="en-US"/>
        </a:p>
      </dgm:t>
    </dgm:pt>
    <dgm:pt modelId="{BB8D9FFA-8C69-4BF3-89F4-F42B49EAE8EF}" type="sibTrans" cxnId="{01B32E33-B77B-4F7D-81E6-D32550B9F6D1}">
      <dgm:prSet/>
      <dgm:spPr/>
      <dgm:t>
        <a:bodyPr/>
        <a:lstStyle/>
        <a:p>
          <a:endParaRPr lang="en-US"/>
        </a:p>
      </dgm:t>
    </dgm:pt>
    <dgm:pt modelId="{1AE4BA64-3AFD-4CD4-92DA-42113D7CF7CA}">
      <dgm:prSet/>
      <dgm:spPr/>
      <dgm:t>
        <a:bodyPr/>
        <a:lstStyle/>
        <a:p>
          <a:r>
            <a:rPr lang="lv-LV" dirty="0"/>
            <a:t>Psihologs Gundega </a:t>
          </a:r>
          <a:r>
            <a:rPr lang="lv-LV" dirty="0" err="1"/>
            <a:t>Ulme</a:t>
          </a:r>
          <a:endParaRPr lang="en-US" dirty="0"/>
        </a:p>
      </dgm:t>
    </dgm:pt>
    <dgm:pt modelId="{73ECF72F-60D8-4BE2-8BE2-9E6BB1F9A5E1}" type="parTrans" cxnId="{205336BB-E89D-407F-B7F5-A41F111F011D}">
      <dgm:prSet/>
      <dgm:spPr/>
      <dgm:t>
        <a:bodyPr/>
        <a:lstStyle/>
        <a:p>
          <a:endParaRPr lang="en-US"/>
        </a:p>
      </dgm:t>
    </dgm:pt>
    <dgm:pt modelId="{27BE1075-F59A-4CE2-8F8F-9FA229E92461}" type="sibTrans" cxnId="{205336BB-E89D-407F-B7F5-A41F111F011D}">
      <dgm:prSet/>
      <dgm:spPr/>
      <dgm:t>
        <a:bodyPr/>
        <a:lstStyle/>
        <a:p>
          <a:endParaRPr lang="en-US"/>
        </a:p>
      </dgm:t>
    </dgm:pt>
    <dgm:pt modelId="{CA4BF0E8-B591-4BB8-8F47-1536651EBA52}">
      <dgm:prSet/>
      <dgm:spPr/>
      <dgm:t>
        <a:bodyPr/>
        <a:lstStyle/>
        <a:p>
          <a:r>
            <a:rPr lang="lv-LV" dirty="0"/>
            <a:t>Psihologs Normunds </a:t>
          </a:r>
          <a:r>
            <a:rPr lang="lv-LV" dirty="0" err="1"/>
            <a:t>Legzdiņš</a:t>
          </a:r>
          <a:endParaRPr lang="lv-LV" dirty="0"/>
        </a:p>
      </dgm:t>
    </dgm:pt>
    <dgm:pt modelId="{D84E5E7E-2922-4802-A661-CBBD1E0C6CA5}" type="parTrans" cxnId="{EC569104-5557-4263-9530-29ACCE504F48}">
      <dgm:prSet/>
      <dgm:spPr/>
      <dgm:t>
        <a:bodyPr/>
        <a:lstStyle/>
        <a:p>
          <a:endParaRPr lang="en-US"/>
        </a:p>
      </dgm:t>
    </dgm:pt>
    <dgm:pt modelId="{4B43C444-A39E-4C12-A09B-D2E58F3477A8}" type="sibTrans" cxnId="{EC569104-5557-4263-9530-29ACCE504F48}">
      <dgm:prSet/>
      <dgm:spPr/>
      <dgm:t>
        <a:bodyPr/>
        <a:lstStyle/>
        <a:p>
          <a:endParaRPr lang="en-US"/>
        </a:p>
      </dgm:t>
    </dgm:pt>
    <dgm:pt modelId="{E67D7AAD-C0FF-4C36-A73D-96BE6B3EDEC7}">
      <dgm:prSet/>
      <dgm:spPr/>
      <dgm:t>
        <a:bodyPr/>
        <a:lstStyle/>
        <a:p>
          <a:r>
            <a:rPr lang="lv-LV" dirty="0"/>
            <a:t>Logopēds – Marita Sokolovska -</a:t>
          </a:r>
          <a:r>
            <a:rPr lang="lv-LV" dirty="0" err="1"/>
            <a:t>Maldupa</a:t>
          </a:r>
          <a:endParaRPr lang="lv-LV" dirty="0"/>
        </a:p>
      </dgm:t>
    </dgm:pt>
    <dgm:pt modelId="{952EEAD9-B0C3-4004-9231-2EC4863E1FD3}" type="parTrans" cxnId="{AE1BC98D-D39C-4192-99A4-BB9C62A2DE56}">
      <dgm:prSet/>
      <dgm:spPr/>
      <dgm:t>
        <a:bodyPr/>
        <a:lstStyle/>
        <a:p>
          <a:endParaRPr lang="en-US"/>
        </a:p>
      </dgm:t>
    </dgm:pt>
    <dgm:pt modelId="{EB6CB41E-DA07-4046-8341-74CEC612D92B}" type="sibTrans" cxnId="{AE1BC98D-D39C-4192-99A4-BB9C62A2DE56}">
      <dgm:prSet/>
      <dgm:spPr/>
      <dgm:t>
        <a:bodyPr/>
        <a:lstStyle/>
        <a:p>
          <a:endParaRPr lang="en-US"/>
        </a:p>
      </dgm:t>
    </dgm:pt>
    <dgm:pt modelId="{8AA88D17-5DC9-490A-886E-7A6EF680417B}">
      <dgm:prSet/>
      <dgm:spPr/>
      <dgm:t>
        <a:bodyPr/>
        <a:lstStyle/>
        <a:p>
          <a:r>
            <a:rPr lang="lv-LV" dirty="0"/>
            <a:t>Speciālais pedagogs – Ineta Vēvere</a:t>
          </a:r>
          <a:endParaRPr lang="en-US" dirty="0"/>
        </a:p>
      </dgm:t>
    </dgm:pt>
    <dgm:pt modelId="{47F6D6A4-932A-48EA-8993-AB35A6270455}" type="parTrans" cxnId="{6E7B44A9-5529-42A6-AC53-927FAE20FAAE}">
      <dgm:prSet/>
      <dgm:spPr/>
      <dgm:t>
        <a:bodyPr/>
        <a:lstStyle/>
        <a:p>
          <a:endParaRPr lang="en-US"/>
        </a:p>
      </dgm:t>
    </dgm:pt>
    <dgm:pt modelId="{7FAD9A79-4A5D-4F2C-AD59-4D82D9C94649}" type="sibTrans" cxnId="{6E7B44A9-5529-42A6-AC53-927FAE20FAAE}">
      <dgm:prSet/>
      <dgm:spPr/>
      <dgm:t>
        <a:bodyPr/>
        <a:lstStyle/>
        <a:p>
          <a:endParaRPr lang="en-US"/>
        </a:p>
      </dgm:t>
    </dgm:pt>
    <dgm:pt modelId="{05B9B61F-E513-43C0-9C96-7C7C1712C3D8}">
      <dgm:prSet/>
      <dgm:spPr/>
      <dgm:t>
        <a:bodyPr/>
        <a:lstStyle/>
        <a:p>
          <a:r>
            <a:rPr lang="lv-LV" dirty="0"/>
            <a:t>Sertificēta ārstniecības persona – Tatjana </a:t>
          </a:r>
          <a:r>
            <a:rPr lang="lv-LV" dirty="0" err="1"/>
            <a:t>Parovinčaka</a:t>
          </a:r>
        </a:p>
      </dgm:t>
    </dgm:pt>
    <dgm:pt modelId="{93F5EB4C-8BB8-4FD8-9455-120F4B80BD80}" type="parTrans" cxnId="{A452DE2D-C1CE-418D-8036-CA9E9E368267}">
      <dgm:prSet/>
      <dgm:spPr/>
      <dgm:t>
        <a:bodyPr/>
        <a:lstStyle/>
        <a:p>
          <a:endParaRPr lang="en-US"/>
        </a:p>
      </dgm:t>
    </dgm:pt>
    <dgm:pt modelId="{D67192D8-7F0A-4F9D-A5D2-1BC00B5111C5}" type="sibTrans" cxnId="{A452DE2D-C1CE-418D-8036-CA9E9E368267}">
      <dgm:prSet/>
      <dgm:spPr/>
      <dgm:t>
        <a:bodyPr/>
        <a:lstStyle/>
        <a:p>
          <a:endParaRPr lang="en-US"/>
        </a:p>
      </dgm:t>
    </dgm:pt>
    <dgm:pt modelId="{AA4F82A6-72E9-4615-8FA1-661A608C5E26}" type="pres">
      <dgm:prSet presAssocID="{6EFC3560-2C87-441C-A626-2B764216F3D0}" presName="diagram" presStyleCnt="0">
        <dgm:presLayoutVars>
          <dgm:dir/>
          <dgm:resizeHandles val="exact"/>
        </dgm:presLayoutVars>
      </dgm:prSet>
      <dgm:spPr/>
    </dgm:pt>
    <dgm:pt modelId="{4C81B623-6CC6-4D0E-88F3-6F3FD7A18FA5}" type="pres">
      <dgm:prSet presAssocID="{9759A722-C309-4F04-9F17-578EB815EFD8}" presName="node" presStyleLbl="node1" presStyleIdx="0" presStyleCnt="6">
        <dgm:presLayoutVars>
          <dgm:bulletEnabled val="1"/>
        </dgm:presLayoutVars>
      </dgm:prSet>
      <dgm:spPr/>
    </dgm:pt>
    <dgm:pt modelId="{3AC2C762-6E64-4B5C-8EAB-AFEAFA6438BB}" type="pres">
      <dgm:prSet presAssocID="{BB8D9FFA-8C69-4BF3-89F4-F42B49EAE8EF}" presName="sibTrans" presStyleCnt="0"/>
      <dgm:spPr/>
    </dgm:pt>
    <dgm:pt modelId="{B6D994BE-5583-403B-A970-AECC727C2EA4}" type="pres">
      <dgm:prSet presAssocID="{1AE4BA64-3AFD-4CD4-92DA-42113D7CF7CA}" presName="node" presStyleLbl="node1" presStyleIdx="1" presStyleCnt="6">
        <dgm:presLayoutVars>
          <dgm:bulletEnabled val="1"/>
        </dgm:presLayoutVars>
      </dgm:prSet>
      <dgm:spPr/>
    </dgm:pt>
    <dgm:pt modelId="{9CB6A6EE-9B1C-4331-AE40-FBB8FB188415}" type="pres">
      <dgm:prSet presAssocID="{27BE1075-F59A-4CE2-8F8F-9FA229E92461}" presName="sibTrans" presStyleCnt="0"/>
      <dgm:spPr/>
    </dgm:pt>
    <dgm:pt modelId="{3B28AFBB-4392-4523-A008-585CB3A31BA9}" type="pres">
      <dgm:prSet presAssocID="{CA4BF0E8-B591-4BB8-8F47-1536651EBA52}" presName="node" presStyleLbl="node1" presStyleIdx="2" presStyleCnt="6">
        <dgm:presLayoutVars>
          <dgm:bulletEnabled val="1"/>
        </dgm:presLayoutVars>
      </dgm:prSet>
      <dgm:spPr/>
    </dgm:pt>
    <dgm:pt modelId="{BFF9DED7-AC0A-4EC4-B38A-A41F099B0FF2}" type="pres">
      <dgm:prSet presAssocID="{4B43C444-A39E-4C12-A09B-D2E58F3477A8}" presName="sibTrans" presStyleCnt="0"/>
      <dgm:spPr/>
    </dgm:pt>
    <dgm:pt modelId="{6AE1C0D4-1DB1-4373-87CD-018B90284B1C}" type="pres">
      <dgm:prSet presAssocID="{E67D7AAD-C0FF-4C36-A73D-96BE6B3EDEC7}" presName="node" presStyleLbl="node1" presStyleIdx="3" presStyleCnt="6">
        <dgm:presLayoutVars>
          <dgm:bulletEnabled val="1"/>
        </dgm:presLayoutVars>
      </dgm:prSet>
      <dgm:spPr/>
    </dgm:pt>
    <dgm:pt modelId="{BA819A23-C166-407C-AC12-FAED6A36D355}" type="pres">
      <dgm:prSet presAssocID="{EB6CB41E-DA07-4046-8341-74CEC612D92B}" presName="sibTrans" presStyleCnt="0"/>
      <dgm:spPr/>
    </dgm:pt>
    <dgm:pt modelId="{AD63FCE0-6A8F-4DD4-A544-CC387282620C}" type="pres">
      <dgm:prSet presAssocID="{8AA88D17-5DC9-490A-886E-7A6EF680417B}" presName="node" presStyleLbl="node1" presStyleIdx="4" presStyleCnt="6">
        <dgm:presLayoutVars>
          <dgm:bulletEnabled val="1"/>
        </dgm:presLayoutVars>
      </dgm:prSet>
      <dgm:spPr/>
    </dgm:pt>
    <dgm:pt modelId="{308CB7E3-D80E-4366-9D96-5412D1111622}" type="pres">
      <dgm:prSet presAssocID="{7FAD9A79-4A5D-4F2C-AD59-4D82D9C94649}" presName="sibTrans" presStyleCnt="0"/>
      <dgm:spPr/>
    </dgm:pt>
    <dgm:pt modelId="{EABDE11B-4AA8-4FFC-A648-1CB1F87B43C9}" type="pres">
      <dgm:prSet presAssocID="{05B9B61F-E513-43C0-9C96-7C7C1712C3D8}" presName="node" presStyleLbl="node1" presStyleIdx="5" presStyleCnt="6">
        <dgm:presLayoutVars>
          <dgm:bulletEnabled val="1"/>
        </dgm:presLayoutVars>
      </dgm:prSet>
      <dgm:spPr/>
    </dgm:pt>
  </dgm:ptLst>
  <dgm:cxnLst>
    <dgm:cxn modelId="{EC569104-5557-4263-9530-29ACCE504F48}" srcId="{6EFC3560-2C87-441C-A626-2B764216F3D0}" destId="{CA4BF0E8-B591-4BB8-8F47-1536651EBA52}" srcOrd="2" destOrd="0" parTransId="{D84E5E7E-2922-4802-A661-CBBD1E0C6CA5}" sibTransId="{4B43C444-A39E-4C12-A09B-D2E58F3477A8}"/>
    <dgm:cxn modelId="{83FDD41A-FF58-4C31-9DD1-438096B88E56}" type="presOf" srcId="{9759A722-C309-4F04-9F17-578EB815EFD8}" destId="{4C81B623-6CC6-4D0E-88F3-6F3FD7A18FA5}" srcOrd="0" destOrd="0" presId="urn:microsoft.com/office/officeart/2005/8/layout/default"/>
    <dgm:cxn modelId="{A125491C-434F-41CD-9065-CF4A92C05E31}" type="presOf" srcId="{1AE4BA64-3AFD-4CD4-92DA-42113D7CF7CA}" destId="{B6D994BE-5583-403B-A970-AECC727C2EA4}" srcOrd="0" destOrd="0" presId="urn:microsoft.com/office/officeart/2005/8/layout/default"/>
    <dgm:cxn modelId="{A452DE2D-C1CE-418D-8036-CA9E9E368267}" srcId="{6EFC3560-2C87-441C-A626-2B764216F3D0}" destId="{05B9B61F-E513-43C0-9C96-7C7C1712C3D8}" srcOrd="5" destOrd="0" parTransId="{93F5EB4C-8BB8-4FD8-9455-120F4B80BD80}" sibTransId="{D67192D8-7F0A-4F9D-A5D2-1BC00B5111C5}"/>
    <dgm:cxn modelId="{01B32E33-B77B-4F7D-81E6-D32550B9F6D1}" srcId="{6EFC3560-2C87-441C-A626-2B764216F3D0}" destId="{9759A722-C309-4F04-9F17-578EB815EFD8}" srcOrd="0" destOrd="0" parTransId="{8DB3A11D-8BF6-460E-915F-C8BE67C93CC7}" sibTransId="{BB8D9FFA-8C69-4BF3-89F4-F42B49EAE8EF}"/>
    <dgm:cxn modelId="{AE1BC98D-D39C-4192-99A4-BB9C62A2DE56}" srcId="{6EFC3560-2C87-441C-A626-2B764216F3D0}" destId="{E67D7AAD-C0FF-4C36-A73D-96BE6B3EDEC7}" srcOrd="3" destOrd="0" parTransId="{952EEAD9-B0C3-4004-9231-2EC4863E1FD3}" sibTransId="{EB6CB41E-DA07-4046-8341-74CEC612D92B}"/>
    <dgm:cxn modelId="{6E32D397-5F05-4C09-9D8A-D213915AF453}" type="presOf" srcId="{E67D7AAD-C0FF-4C36-A73D-96BE6B3EDEC7}" destId="{6AE1C0D4-1DB1-4373-87CD-018B90284B1C}" srcOrd="0" destOrd="0" presId="urn:microsoft.com/office/officeart/2005/8/layout/default"/>
    <dgm:cxn modelId="{26977F99-EA81-49A8-BF68-DBCA2318CC54}" type="presOf" srcId="{CA4BF0E8-B591-4BB8-8F47-1536651EBA52}" destId="{3B28AFBB-4392-4523-A008-585CB3A31BA9}" srcOrd="0" destOrd="0" presId="urn:microsoft.com/office/officeart/2005/8/layout/default"/>
    <dgm:cxn modelId="{6E7B44A9-5529-42A6-AC53-927FAE20FAAE}" srcId="{6EFC3560-2C87-441C-A626-2B764216F3D0}" destId="{8AA88D17-5DC9-490A-886E-7A6EF680417B}" srcOrd="4" destOrd="0" parTransId="{47F6D6A4-932A-48EA-8993-AB35A6270455}" sibTransId="{7FAD9A79-4A5D-4F2C-AD59-4D82D9C94649}"/>
    <dgm:cxn modelId="{B4AA67B3-FD94-4FC5-B8F2-4EADC6CC4A6A}" type="presOf" srcId="{05B9B61F-E513-43C0-9C96-7C7C1712C3D8}" destId="{EABDE11B-4AA8-4FFC-A648-1CB1F87B43C9}" srcOrd="0" destOrd="0" presId="urn:microsoft.com/office/officeart/2005/8/layout/default"/>
    <dgm:cxn modelId="{205336BB-E89D-407F-B7F5-A41F111F011D}" srcId="{6EFC3560-2C87-441C-A626-2B764216F3D0}" destId="{1AE4BA64-3AFD-4CD4-92DA-42113D7CF7CA}" srcOrd="1" destOrd="0" parTransId="{73ECF72F-60D8-4BE2-8BE2-9E6BB1F9A5E1}" sibTransId="{27BE1075-F59A-4CE2-8F8F-9FA229E92461}"/>
    <dgm:cxn modelId="{9614EAD7-4DAA-4DD9-8D30-FBDD12BCD1E8}" type="presOf" srcId="{6EFC3560-2C87-441C-A626-2B764216F3D0}" destId="{AA4F82A6-72E9-4615-8FA1-661A608C5E26}" srcOrd="0" destOrd="0" presId="urn:microsoft.com/office/officeart/2005/8/layout/default"/>
    <dgm:cxn modelId="{ADFEBDFF-2773-4D86-9168-B65557167C83}" type="presOf" srcId="{8AA88D17-5DC9-490A-886E-7A6EF680417B}" destId="{AD63FCE0-6A8F-4DD4-A544-CC387282620C}" srcOrd="0" destOrd="0" presId="urn:microsoft.com/office/officeart/2005/8/layout/default"/>
    <dgm:cxn modelId="{FD719640-31E5-4422-AAD5-739846CE1260}" type="presParOf" srcId="{AA4F82A6-72E9-4615-8FA1-661A608C5E26}" destId="{4C81B623-6CC6-4D0E-88F3-6F3FD7A18FA5}" srcOrd="0" destOrd="0" presId="urn:microsoft.com/office/officeart/2005/8/layout/default"/>
    <dgm:cxn modelId="{DCB45E29-1D71-4236-9A4A-E36CC8488C26}" type="presParOf" srcId="{AA4F82A6-72E9-4615-8FA1-661A608C5E26}" destId="{3AC2C762-6E64-4B5C-8EAB-AFEAFA6438BB}" srcOrd="1" destOrd="0" presId="urn:microsoft.com/office/officeart/2005/8/layout/default"/>
    <dgm:cxn modelId="{E05502D5-A37E-4496-AC41-085AF4FE8371}" type="presParOf" srcId="{AA4F82A6-72E9-4615-8FA1-661A608C5E26}" destId="{B6D994BE-5583-403B-A970-AECC727C2EA4}" srcOrd="2" destOrd="0" presId="urn:microsoft.com/office/officeart/2005/8/layout/default"/>
    <dgm:cxn modelId="{8CE389CE-61C6-4FCF-998B-2D06D45C244D}" type="presParOf" srcId="{AA4F82A6-72E9-4615-8FA1-661A608C5E26}" destId="{9CB6A6EE-9B1C-4331-AE40-FBB8FB188415}" srcOrd="3" destOrd="0" presId="urn:microsoft.com/office/officeart/2005/8/layout/default"/>
    <dgm:cxn modelId="{9CD4809A-36B1-426B-8BE7-C763CD10229B}" type="presParOf" srcId="{AA4F82A6-72E9-4615-8FA1-661A608C5E26}" destId="{3B28AFBB-4392-4523-A008-585CB3A31BA9}" srcOrd="4" destOrd="0" presId="urn:microsoft.com/office/officeart/2005/8/layout/default"/>
    <dgm:cxn modelId="{DBCEAAE9-8C4B-417B-AFFE-34B042E7F134}" type="presParOf" srcId="{AA4F82A6-72E9-4615-8FA1-661A608C5E26}" destId="{BFF9DED7-AC0A-4EC4-B38A-A41F099B0FF2}" srcOrd="5" destOrd="0" presId="urn:microsoft.com/office/officeart/2005/8/layout/default"/>
    <dgm:cxn modelId="{B93ACD06-22F8-41FF-BD32-FB999A67F34D}" type="presParOf" srcId="{AA4F82A6-72E9-4615-8FA1-661A608C5E26}" destId="{6AE1C0D4-1DB1-4373-87CD-018B90284B1C}" srcOrd="6" destOrd="0" presId="urn:microsoft.com/office/officeart/2005/8/layout/default"/>
    <dgm:cxn modelId="{A3BDB39D-52AD-46E8-8862-F8E056EEF127}" type="presParOf" srcId="{AA4F82A6-72E9-4615-8FA1-661A608C5E26}" destId="{BA819A23-C166-407C-AC12-FAED6A36D355}" srcOrd="7" destOrd="0" presId="urn:microsoft.com/office/officeart/2005/8/layout/default"/>
    <dgm:cxn modelId="{29D01A78-B206-4E3D-9BF8-6D93F4EDB30E}" type="presParOf" srcId="{AA4F82A6-72E9-4615-8FA1-661A608C5E26}" destId="{AD63FCE0-6A8F-4DD4-A544-CC387282620C}" srcOrd="8" destOrd="0" presId="urn:microsoft.com/office/officeart/2005/8/layout/default"/>
    <dgm:cxn modelId="{13FC8363-B2D7-4AC6-8538-5ED576401A20}" type="presParOf" srcId="{AA4F82A6-72E9-4615-8FA1-661A608C5E26}" destId="{308CB7E3-D80E-4366-9D96-5412D1111622}" srcOrd="9" destOrd="0" presId="urn:microsoft.com/office/officeart/2005/8/layout/default"/>
    <dgm:cxn modelId="{42A0D7BF-FA19-4DEA-9E90-577781A34F1C}" type="presParOf" srcId="{AA4F82A6-72E9-4615-8FA1-661A608C5E26}" destId="{EABDE11B-4AA8-4FFC-A648-1CB1F87B43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15DD9-82ED-43AC-8C12-D0A0ED4BAF66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89A286-5D9E-4F9D-8249-0870CD036952}">
      <dgm:prSet/>
      <dgm:spPr/>
      <dgm:t>
        <a:bodyPr/>
        <a:lstStyle/>
        <a:p>
          <a:r>
            <a:rPr lang="lv-LV" b="1"/>
            <a:t>veikt</a:t>
          </a:r>
          <a:r>
            <a:rPr lang="lv-LV"/>
            <a:t> izglītojamo attīstības un spēju </a:t>
          </a:r>
          <a:r>
            <a:rPr lang="lv-LV" b="1"/>
            <a:t>izvērtēšanu,</a:t>
          </a:r>
          <a:r>
            <a:rPr lang="lv-LV"/>
            <a:t> </a:t>
          </a:r>
          <a:endParaRPr lang="en-US"/>
        </a:p>
      </dgm:t>
    </dgm:pt>
    <dgm:pt modelId="{B8DCCAEE-2007-4AB9-9E0F-BAA1887B16D6}" type="parTrans" cxnId="{D32B1A31-965E-4668-9DD0-6381EBB3D976}">
      <dgm:prSet/>
      <dgm:spPr/>
      <dgm:t>
        <a:bodyPr/>
        <a:lstStyle/>
        <a:p>
          <a:endParaRPr lang="en-US"/>
        </a:p>
      </dgm:t>
    </dgm:pt>
    <dgm:pt modelId="{B86BBD95-33E0-4E50-9679-7313269075AD}" type="sibTrans" cxnId="{D32B1A31-965E-4668-9DD0-6381EBB3D97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D920456-7D23-4B65-A783-724A302DAB5C}">
      <dgm:prSet/>
      <dgm:spPr/>
      <dgm:t>
        <a:bodyPr/>
        <a:lstStyle/>
        <a:p>
          <a:r>
            <a:rPr lang="lv-LV" b="1"/>
            <a:t>sniegt atzinumus</a:t>
          </a:r>
          <a:r>
            <a:rPr lang="lv-LV"/>
            <a:t> par iespēju attiecīgās pašvaldības administratīvajā teritorijā deklarētiem </a:t>
          </a:r>
          <a:r>
            <a:rPr lang="lv-LV" b="1"/>
            <a:t>izglītojamajiem turpināt apgūt pēc atbilstošākās izglītības programmas;</a:t>
          </a:r>
          <a:endParaRPr lang="en-US"/>
        </a:p>
      </dgm:t>
    </dgm:pt>
    <dgm:pt modelId="{1629CBFA-9104-400D-9904-903F29AE3197}" type="parTrans" cxnId="{91767704-3D55-4E10-AC88-FFBF42EB5B3E}">
      <dgm:prSet/>
      <dgm:spPr/>
      <dgm:t>
        <a:bodyPr/>
        <a:lstStyle/>
        <a:p>
          <a:endParaRPr lang="en-US"/>
        </a:p>
      </dgm:t>
    </dgm:pt>
    <dgm:pt modelId="{04521038-BEB3-4A94-9DA6-2633A69518E8}" type="sibTrans" cxnId="{91767704-3D55-4E10-AC88-FFBF42EB5B3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C96FC7B-EE7C-49B8-B555-8B810DB48E1C}">
      <dgm:prSet/>
      <dgm:spPr/>
      <dgm:t>
        <a:bodyPr/>
        <a:lstStyle/>
        <a:p>
          <a:r>
            <a:rPr lang="lv-LV" b="1"/>
            <a:t>sniegt atzinumus par ilgstoši slimojošo izglītojamo izglītošanās nepieciešamību dzīvesvietā</a:t>
          </a:r>
          <a:r>
            <a:rPr lang="lv-LV"/>
            <a:t> no 1. līdz 12. klasei pamatojoties uz ģimenes ārsta vai ārstu komisijas atzinumu un izvērtējot izglītojamo spējas;</a:t>
          </a:r>
          <a:endParaRPr lang="en-US"/>
        </a:p>
      </dgm:t>
    </dgm:pt>
    <dgm:pt modelId="{1C4CEDDF-EC33-460D-89C3-5186331A0567}" type="parTrans" cxnId="{6972E8B4-C6AD-4F04-A86C-33DC61F65268}">
      <dgm:prSet/>
      <dgm:spPr/>
      <dgm:t>
        <a:bodyPr/>
        <a:lstStyle/>
        <a:p>
          <a:endParaRPr lang="en-US"/>
        </a:p>
      </dgm:t>
    </dgm:pt>
    <dgm:pt modelId="{3F00D7E5-7C0F-462D-AEEC-3BEB5F50E6F8}" type="sibTrans" cxnId="{6972E8B4-C6AD-4F04-A86C-33DC61F6526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C40C25C-32C2-41E3-A1CD-0C8119A84176}">
      <dgm:prSet/>
      <dgm:spPr/>
      <dgm:t>
        <a:bodyPr/>
        <a:lstStyle/>
        <a:p>
          <a:r>
            <a:rPr lang="lv-LV" b="1"/>
            <a:t>ieteikt </a:t>
          </a:r>
          <a:r>
            <a:rPr lang="lv-LV"/>
            <a:t>izglītojamajiem ar speciālajām vajadzībām </a:t>
          </a:r>
          <a:r>
            <a:rPr lang="lv-LV" b="1"/>
            <a:t>nepieciešamos atbalsta pasākumus</a:t>
          </a:r>
          <a:r>
            <a:rPr lang="lv-LV"/>
            <a:t> mācību procesa organizēšanā un valsts pārbaudes darbos </a:t>
          </a:r>
          <a:endParaRPr lang="en-US"/>
        </a:p>
      </dgm:t>
    </dgm:pt>
    <dgm:pt modelId="{7CFC6FE2-9F81-4B12-A27C-397244DAF170}" type="parTrans" cxnId="{75166F3C-9202-46A4-8E13-BA18CDA9ED39}">
      <dgm:prSet/>
      <dgm:spPr/>
      <dgm:t>
        <a:bodyPr/>
        <a:lstStyle/>
        <a:p>
          <a:endParaRPr lang="en-US"/>
        </a:p>
      </dgm:t>
    </dgm:pt>
    <dgm:pt modelId="{DDF1670C-C997-4323-9826-4EACA4E9F7A1}" type="sibTrans" cxnId="{75166F3C-9202-46A4-8E13-BA18CDA9ED3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1BE63BE-FEE0-4706-8689-B08BBD0B5F98}">
      <dgm:prSet/>
      <dgm:spPr/>
      <dgm:t>
        <a:bodyPr/>
        <a:lstStyle/>
        <a:p>
          <a:r>
            <a:rPr lang="lv-LV" b="1"/>
            <a:t>veicināt izglītojamo</a:t>
          </a:r>
          <a:r>
            <a:rPr lang="lv-LV"/>
            <a:t> ar garīgās vai fiziskās attīstības, valodas mācīšanās, jauktiem attīstības un garīgās veselības traucējumiem i</a:t>
          </a:r>
          <a:r>
            <a:rPr lang="lv-LV" b="1"/>
            <a:t>ntegrēšanu un iekļaušanu vispārējās izglītības iestādēs;</a:t>
          </a:r>
          <a:endParaRPr lang="en-US"/>
        </a:p>
      </dgm:t>
    </dgm:pt>
    <dgm:pt modelId="{0BD565C0-6052-4D9D-959D-B993EE463CF3}" type="parTrans" cxnId="{7EC23CCD-A057-4B62-8F34-901C01DC34ED}">
      <dgm:prSet/>
      <dgm:spPr/>
      <dgm:t>
        <a:bodyPr/>
        <a:lstStyle/>
        <a:p>
          <a:endParaRPr lang="en-US"/>
        </a:p>
      </dgm:t>
    </dgm:pt>
    <dgm:pt modelId="{F89E415B-00A3-4104-B961-3FECE3AF006A}" type="sibTrans" cxnId="{7EC23CCD-A057-4B62-8F34-901C01DC34ED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B04EB29E-6475-42CC-83F8-2D16384B1C85}">
      <dgm:prSet/>
      <dgm:spPr/>
      <dgm:t>
        <a:bodyPr/>
        <a:lstStyle/>
        <a:p>
          <a:r>
            <a:rPr lang="lv-LV" b="1"/>
            <a:t>konsultēt</a:t>
          </a:r>
          <a:r>
            <a:rPr lang="lv-LV"/>
            <a:t> pedagogus, izglītojamo likumiskos pārstāvjus un citas personas jautājumos, kas saistīti ar speciālo izglītību;</a:t>
          </a:r>
          <a:endParaRPr lang="en-US"/>
        </a:p>
      </dgm:t>
    </dgm:pt>
    <dgm:pt modelId="{C11FFEE1-C7EC-46FB-BE1B-78210D42464F}" type="parTrans" cxnId="{728CF2D9-43C0-460D-9B78-D14D6ED1C40D}">
      <dgm:prSet/>
      <dgm:spPr/>
      <dgm:t>
        <a:bodyPr/>
        <a:lstStyle/>
        <a:p>
          <a:endParaRPr lang="en-US"/>
        </a:p>
      </dgm:t>
    </dgm:pt>
    <dgm:pt modelId="{0CE838C1-28EE-41BB-A47E-9AB7DAF1C5CE}" type="sibTrans" cxnId="{728CF2D9-43C0-460D-9B78-D14D6ED1C40D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C8D91A27-3472-4692-A2CC-A857483FD56E}" type="pres">
      <dgm:prSet presAssocID="{1E015DD9-82ED-43AC-8C12-D0A0ED4BAF66}" presName="linearFlow" presStyleCnt="0">
        <dgm:presLayoutVars>
          <dgm:dir/>
          <dgm:animLvl val="lvl"/>
          <dgm:resizeHandles val="exact"/>
        </dgm:presLayoutVars>
      </dgm:prSet>
      <dgm:spPr/>
    </dgm:pt>
    <dgm:pt modelId="{7EB3D6A5-3BD3-45E7-9730-18B4C3CF2089}" type="pres">
      <dgm:prSet presAssocID="{9489A286-5D9E-4F9D-8249-0870CD036952}" presName="compositeNode" presStyleCnt="0"/>
      <dgm:spPr/>
    </dgm:pt>
    <dgm:pt modelId="{49512C76-B6A2-4047-A087-2FA4571BA08F}" type="pres">
      <dgm:prSet presAssocID="{9489A286-5D9E-4F9D-8249-0870CD03695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03C3C7A-7A64-4B00-AF05-67A711667019}" type="pres">
      <dgm:prSet presAssocID="{9489A286-5D9E-4F9D-8249-0870CD036952}" presName="parSh" presStyleCnt="0"/>
      <dgm:spPr/>
    </dgm:pt>
    <dgm:pt modelId="{DA594DC3-A10E-468C-B9DD-2925ED09F50E}" type="pres">
      <dgm:prSet presAssocID="{9489A286-5D9E-4F9D-8249-0870CD036952}" presName="lineNode" presStyleLbl="alignAccFollowNode1" presStyleIdx="0" presStyleCnt="18"/>
      <dgm:spPr/>
    </dgm:pt>
    <dgm:pt modelId="{B6F72AC9-A019-442E-BC99-AC9784D1216C}" type="pres">
      <dgm:prSet presAssocID="{9489A286-5D9E-4F9D-8249-0870CD036952}" presName="lineArrowNode" presStyleLbl="alignAccFollowNode1" presStyleIdx="1" presStyleCnt="18"/>
      <dgm:spPr/>
    </dgm:pt>
    <dgm:pt modelId="{98CC16E7-F836-44FF-B340-7E407A5FCF1C}" type="pres">
      <dgm:prSet presAssocID="{B86BBD95-33E0-4E50-9679-7313269075A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B9849200-148B-4820-B37A-08918BBCBA4B}" type="pres">
      <dgm:prSet presAssocID="{B86BBD95-33E0-4E50-9679-7313269075AD}" presName="spacerBetweenCircleAndCallout" presStyleCnt="0">
        <dgm:presLayoutVars/>
      </dgm:prSet>
      <dgm:spPr/>
    </dgm:pt>
    <dgm:pt modelId="{BF6FDD6E-EFA8-48B5-848A-B95A87BEB73C}" type="pres">
      <dgm:prSet presAssocID="{9489A286-5D9E-4F9D-8249-0870CD036952}" presName="nodeText" presStyleLbl="alignAccFollowNode1" presStyleIdx="2" presStyleCnt="18">
        <dgm:presLayoutVars>
          <dgm:bulletEnabled val="1"/>
        </dgm:presLayoutVars>
      </dgm:prSet>
      <dgm:spPr/>
    </dgm:pt>
    <dgm:pt modelId="{3072FB2B-2500-465F-88F1-7A50F038BC4E}" type="pres">
      <dgm:prSet presAssocID="{B86BBD95-33E0-4E50-9679-7313269075AD}" presName="sibTransComposite" presStyleCnt="0"/>
      <dgm:spPr/>
    </dgm:pt>
    <dgm:pt modelId="{39D123B2-34B7-40DE-8CBC-3CABECAB5F47}" type="pres">
      <dgm:prSet presAssocID="{1D920456-7D23-4B65-A783-724A302DAB5C}" presName="compositeNode" presStyleCnt="0"/>
      <dgm:spPr/>
    </dgm:pt>
    <dgm:pt modelId="{763C535C-B754-40F6-9913-D7B260BC1C0C}" type="pres">
      <dgm:prSet presAssocID="{1D920456-7D23-4B65-A783-724A302DAB5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0F13A30-6E51-4A8D-8B67-581CE2D86760}" type="pres">
      <dgm:prSet presAssocID="{1D920456-7D23-4B65-A783-724A302DAB5C}" presName="parSh" presStyleCnt="0"/>
      <dgm:spPr/>
    </dgm:pt>
    <dgm:pt modelId="{B258DCE7-48E5-46F0-8DF2-E9372109355F}" type="pres">
      <dgm:prSet presAssocID="{1D920456-7D23-4B65-A783-724A302DAB5C}" presName="lineNode" presStyleLbl="alignAccFollowNode1" presStyleIdx="3" presStyleCnt="18"/>
      <dgm:spPr/>
    </dgm:pt>
    <dgm:pt modelId="{849B1067-B1B2-4604-94E1-92557959E41D}" type="pres">
      <dgm:prSet presAssocID="{1D920456-7D23-4B65-A783-724A302DAB5C}" presName="lineArrowNode" presStyleLbl="alignAccFollowNode1" presStyleIdx="4" presStyleCnt="18"/>
      <dgm:spPr/>
    </dgm:pt>
    <dgm:pt modelId="{EBF23080-B557-4AC4-8EA3-A3A2E1D3EA5E}" type="pres">
      <dgm:prSet presAssocID="{04521038-BEB3-4A94-9DA6-2633A69518E8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54FF7700-BF18-483C-A6EF-84C8F705752C}" type="pres">
      <dgm:prSet presAssocID="{04521038-BEB3-4A94-9DA6-2633A69518E8}" presName="spacerBetweenCircleAndCallout" presStyleCnt="0">
        <dgm:presLayoutVars/>
      </dgm:prSet>
      <dgm:spPr/>
    </dgm:pt>
    <dgm:pt modelId="{2A15DCD9-CBA7-475D-9FC9-B72ABB0C356F}" type="pres">
      <dgm:prSet presAssocID="{1D920456-7D23-4B65-A783-724A302DAB5C}" presName="nodeText" presStyleLbl="alignAccFollowNode1" presStyleIdx="5" presStyleCnt="18">
        <dgm:presLayoutVars>
          <dgm:bulletEnabled val="1"/>
        </dgm:presLayoutVars>
      </dgm:prSet>
      <dgm:spPr/>
    </dgm:pt>
    <dgm:pt modelId="{87FA9D4D-20D1-4D6C-B23A-57B27FE64256}" type="pres">
      <dgm:prSet presAssocID="{04521038-BEB3-4A94-9DA6-2633A69518E8}" presName="sibTransComposite" presStyleCnt="0"/>
      <dgm:spPr/>
    </dgm:pt>
    <dgm:pt modelId="{7DC76AB8-3F58-4E3C-9313-66BEC147874C}" type="pres">
      <dgm:prSet presAssocID="{4C96FC7B-EE7C-49B8-B555-8B810DB48E1C}" presName="compositeNode" presStyleCnt="0"/>
      <dgm:spPr/>
    </dgm:pt>
    <dgm:pt modelId="{FF81C6AF-3A9D-46C8-92F5-F5C9B45E60B0}" type="pres">
      <dgm:prSet presAssocID="{4C96FC7B-EE7C-49B8-B555-8B810DB48E1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3F97523-1068-481E-BFC9-6A356EDFE6B5}" type="pres">
      <dgm:prSet presAssocID="{4C96FC7B-EE7C-49B8-B555-8B810DB48E1C}" presName="parSh" presStyleCnt="0"/>
      <dgm:spPr/>
    </dgm:pt>
    <dgm:pt modelId="{9901A79A-76CE-488E-B6E4-6144084D2F53}" type="pres">
      <dgm:prSet presAssocID="{4C96FC7B-EE7C-49B8-B555-8B810DB48E1C}" presName="lineNode" presStyleLbl="alignAccFollowNode1" presStyleIdx="6" presStyleCnt="18"/>
      <dgm:spPr/>
    </dgm:pt>
    <dgm:pt modelId="{E3A760A3-AE4D-4706-9A1B-8335B446E635}" type="pres">
      <dgm:prSet presAssocID="{4C96FC7B-EE7C-49B8-B555-8B810DB48E1C}" presName="lineArrowNode" presStyleLbl="alignAccFollowNode1" presStyleIdx="7" presStyleCnt="18"/>
      <dgm:spPr/>
    </dgm:pt>
    <dgm:pt modelId="{EFEF07A2-26C5-451D-9A08-43E1A6B7C6BD}" type="pres">
      <dgm:prSet presAssocID="{3F00D7E5-7C0F-462D-AEEC-3BEB5F50E6F8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50902AF-70D6-4AE4-84B7-9A17379676D0}" type="pres">
      <dgm:prSet presAssocID="{3F00D7E5-7C0F-462D-AEEC-3BEB5F50E6F8}" presName="spacerBetweenCircleAndCallout" presStyleCnt="0">
        <dgm:presLayoutVars/>
      </dgm:prSet>
      <dgm:spPr/>
    </dgm:pt>
    <dgm:pt modelId="{29C44D52-8889-49EA-AB75-B0235816B3A4}" type="pres">
      <dgm:prSet presAssocID="{4C96FC7B-EE7C-49B8-B555-8B810DB48E1C}" presName="nodeText" presStyleLbl="alignAccFollowNode1" presStyleIdx="8" presStyleCnt="18">
        <dgm:presLayoutVars>
          <dgm:bulletEnabled val="1"/>
        </dgm:presLayoutVars>
      </dgm:prSet>
      <dgm:spPr/>
    </dgm:pt>
    <dgm:pt modelId="{D67E3B24-E6D8-4553-A1EE-906CB819F96E}" type="pres">
      <dgm:prSet presAssocID="{3F00D7E5-7C0F-462D-AEEC-3BEB5F50E6F8}" presName="sibTransComposite" presStyleCnt="0"/>
      <dgm:spPr/>
    </dgm:pt>
    <dgm:pt modelId="{2BA84900-9768-4B9D-A9F2-CC2B8BCECFF6}" type="pres">
      <dgm:prSet presAssocID="{7C40C25C-32C2-41E3-A1CD-0C8119A84176}" presName="compositeNode" presStyleCnt="0"/>
      <dgm:spPr/>
    </dgm:pt>
    <dgm:pt modelId="{414C2EA4-9290-48C1-8068-EF6FE3F8335E}" type="pres">
      <dgm:prSet presAssocID="{7C40C25C-32C2-41E3-A1CD-0C8119A8417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D013A05-CD9D-4163-96EE-AE3F55FC5AED}" type="pres">
      <dgm:prSet presAssocID="{7C40C25C-32C2-41E3-A1CD-0C8119A84176}" presName="parSh" presStyleCnt="0"/>
      <dgm:spPr/>
    </dgm:pt>
    <dgm:pt modelId="{8616404E-E631-41A3-80C3-0D67E79A0EC2}" type="pres">
      <dgm:prSet presAssocID="{7C40C25C-32C2-41E3-A1CD-0C8119A84176}" presName="lineNode" presStyleLbl="alignAccFollowNode1" presStyleIdx="9" presStyleCnt="18"/>
      <dgm:spPr/>
    </dgm:pt>
    <dgm:pt modelId="{25B7FEC7-83BD-4B1F-BE50-0930B68F695E}" type="pres">
      <dgm:prSet presAssocID="{7C40C25C-32C2-41E3-A1CD-0C8119A84176}" presName="lineArrowNode" presStyleLbl="alignAccFollowNode1" presStyleIdx="10" presStyleCnt="18"/>
      <dgm:spPr/>
    </dgm:pt>
    <dgm:pt modelId="{70D0CA33-B50E-4B90-B5BA-F08DAFEE88B1}" type="pres">
      <dgm:prSet presAssocID="{DDF1670C-C997-4323-9826-4EACA4E9F7A1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AAB57FE7-6DFC-4C2A-8150-6D5403B1DCF7}" type="pres">
      <dgm:prSet presAssocID="{DDF1670C-C997-4323-9826-4EACA4E9F7A1}" presName="spacerBetweenCircleAndCallout" presStyleCnt="0">
        <dgm:presLayoutVars/>
      </dgm:prSet>
      <dgm:spPr/>
    </dgm:pt>
    <dgm:pt modelId="{3EE0776A-11C9-4426-B594-C1D8DA3B5DB1}" type="pres">
      <dgm:prSet presAssocID="{7C40C25C-32C2-41E3-A1CD-0C8119A84176}" presName="nodeText" presStyleLbl="alignAccFollowNode1" presStyleIdx="11" presStyleCnt="18">
        <dgm:presLayoutVars>
          <dgm:bulletEnabled val="1"/>
        </dgm:presLayoutVars>
      </dgm:prSet>
      <dgm:spPr/>
    </dgm:pt>
    <dgm:pt modelId="{98D875DF-FC27-40BB-90AB-76140E59A54C}" type="pres">
      <dgm:prSet presAssocID="{DDF1670C-C997-4323-9826-4EACA4E9F7A1}" presName="sibTransComposite" presStyleCnt="0"/>
      <dgm:spPr/>
    </dgm:pt>
    <dgm:pt modelId="{1CB94A7A-2305-48F1-B21D-268915EF5913}" type="pres">
      <dgm:prSet presAssocID="{C1BE63BE-FEE0-4706-8689-B08BBD0B5F98}" presName="compositeNode" presStyleCnt="0"/>
      <dgm:spPr/>
    </dgm:pt>
    <dgm:pt modelId="{DCD22283-EFA8-4715-A4E7-76D536730E23}" type="pres">
      <dgm:prSet presAssocID="{C1BE63BE-FEE0-4706-8689-B08BBD0B5F9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12E1AFD-EAB0-49B3-B9A1-89C4B60C0450}" type="pres">
      <dgm:prSet presAssocID="{C1BE63BE-FEE0-4706-8689-B08BBD0B5F98}" presName="parSh" presStyleCnt="0"/>
      <dgm:spPr/>
    </dgm:pt>
    <dgm:pt modelId="{5F6A573D-70B9-4659-8B4D-0AAD74F61BFD}" type="pres">
      <dgm:prSet presAssocID="{C1BE63BE-FEE0-4706-8689-B08BBD0B5F98}" presName="lineNode" presStyleLbl="alignAccFollowNode1" presStyleIdx="12" presStyleCnt="18"/>
      <dgm:spPr/>
    </dgm:pt>
    <dgm:pt modelId="{E09BBC3A-E75F-4793-BC81-B3BBAC45A29F}" type="pres">
      <dgm:prSet presAssocID="{C1BE63BE-FEE0-4706-8689-B08BBD0B5F98}" presName="lineArrowNode" presStyleLbl="alignAccFollowNode1" presStyleIdx="13" presStyleCnt="18"/>
      <dgm:spPr/>
    </dgm:pt>
    <dgm:pt modelId="{328760E3-54A2-412E-AD8A-8085ADEF3561}" type="pres">
      <dgm:prSet presAssocID="{F89E415B-00A3-4104-B961-3FECE3AF006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6A41F3C-4972-491D-ABD2-0A6267454C42}" type="pres">
      <dgm:prSet presAssocID="{F89E415B-00A3-4104-B961-3FECE3AF006A}" presName="spacerBetweenCircleAndCallout" presStyleCnt="0">
        <dgm:presLayoutVars/>
      </dgm:prSet>
      <dgm:spPr/>
    </dgm:pt>
    <dgm:pt modelId="{60080C9D-2B3E-4C3F-9F03-86B9CFBC5DDB}" type="pres">
      <dgm:prSet presAssocID="{C1BE63BE-FEE0-4706-8689-B08BBD0B5F98}" presName="nodeText" presStyleLbl="alignAccFollowNode1" presStyleIdx="14" presStyleCnt="18">
        <dgm:presLayoutVars>
          <dgm:bulletEnabled val="1"/>
        </dgm:presLayoutVars>
      </dgm:prSet>
      <dgm:spPr/>
    </dgm:pt>
    <dgm:pt modelId="{3EDC5877-9422-45A3-A393-D8D2F72986EA}" type="pres">
      <dgm:prSet presAssocID="{F89E415B-00A3-4104-B961-3FECE3AF006A}" presName="sibTransComposite" presStyleCnt="0"/>
      <dgm:spPr/>
    </dgm:pt>
    <dgm:pt modelId="{0931A2BE-DEE2-4915-AE47-9BB172761D07}" type="pres">
      <dgm:prSet presAssocID="{B04EB29E-6475-42CC-83F8-2D16384B1C85}" presName="compositeNode" presStyleCnt="0"/>
      <dgm:spPr/>
    </dgm:pt>
    <dgm:pt modelId="{159F5D8A-9BB8-420B-951C-BE1467E4CCE1}" type="pres">
      <dgm:prSet presAssocID="{B04EB29E-6475-42CC-83F8-2D16384B1C8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8A7BEEF-A666-4D01-B8E6-DFE5C85346CE}" type="pres">
      <dgm:prSet presAssocID="{B04EB29E-6475-42CC-83F8-2D16384B1C85}" presName="parSh" presStyleCnt="0"/>
      <dgm:spPr/>
    </dgm:pt>
    <dgm:pt modelId="{BBCA62BA-2050-4020-861B-F7AFB9A2D501}" type="pres">
      <dgm:prSet presAssocID="{B04EB29E-6475-42CC-83F8-2D16384B1C85}" presName="lineNode" presStyleLbl="alignAccFollowNode1" presStyleIdx="15" presStyleCnt="18"/>
      <dgm:spPr/>
    </dgm:pt>
    <dgm:pt modelId="{1B67371D-958A-4639-AEED-D520425DA30A}" type="pres">
      <dgm:prSet presAssocID="{B04EB29E-6475-42CC-83F8-2D16384B1C85}" presName="lineArrowNode" presStyleLbl="alignAccFollowNode1" presStyleIdx="16" presStyleCnt="18"/>
      <dgm:spPr/>
    </dgm:pt>
    <dgm:pt modelId="{0A2B6AB3-B93C-43F0-A434-C30D22312E7D}" type="pres">
      <dgm:prSet presAssocID="{0CE838C1-28EE-41BB-A47E-9AB7DAF1C5CE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9302290E-E3B4-4CE8-B7D5-CE1088F65512}" type="pres">
      <dgm:prSet presAssocID="{0CE838C1-28EE-41BB-A47E-9AB7DAF1C5CE}" presName="spacerBetweenCircleAndCallout" presStyleCnt="0">
        <dgm:presLayoutVars/>
      </dgm:prSet>
      <dgm:spPr/>
    </dgm:pt>
    <dgm:pt modelId="{0733076F-688E-4A42-916E-ED731F6452EA}" type="pres">
      <dgm:prSet presAssocID="{B04EB29E-6475-42CC-83F8-2D16384B1C85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91767704-3D55-4E10-AC88-FFBF42EB5B3E}" srcId="{1E015DD9-82ED-43AC-8C12-D0A0ED4BAF66}" destId="{1D920456-7D23-4B65-A783-724A302DAB5C}" srcOrd="1" destOrd="0" parTransId="{1629CBFA-9104-400D-9904-903F29AE3197}" sibTransId="{04521038-BEB3-4A94-9DA6-2633A69518E8}"/>
    <dgm:cxn modelId="{8296EF04-50C3-485E-AAAC-5DADDA0D849A}" type="presOf" srcId="{3F00D7E5-7C0F-462D-AEEC-3BEB5F50E6F8}" destId="{EFEF07A2-26C5-451D-9A08-43E1A6B7C6BD}" srcOrd="0" destOrd="0" presId="urn:microsoft.com/office/officeart/2016/7/layout/LinearArrowProcessNumbered"/>
    <dgm:cxn modelId="{16460407-309B-494D-BD37-26E2E577DB82}" type="presOf" srcId="{C1BE63BE-FEE0-4706-8689-B08BBD0B5F98}" destId="{60080C9D-2B3E-4C3F-9F03-86B9CFBC5DDB}" srcOrd="0" destOrd="0" presId="urn:microsoft.com/office/officeart/2016/7/layout/LinearArrowProcessNumbered"/>
    <dgm:cxn modelId="{2E852207-0992-4909-8138-5FB0D29177C2}" type="presOf" srcId="{9489A286-5D9E-4F9D-8249-0870CD036952}" destId="{BF6FDD6E-EFA8-48B5-848A-B95A87BEB73C}" srcOrd="0" destOrd="0" presId="urn:microsoft.com/office/officeart/2016/7/layout/LinearArrowProcessNumbered"/>
    <dgm:cxn modelId="{4F13FF0C-90F0-4359-8F22-2731D0FC125C}" type="presOf" srcId="{F89E415B-00A3-4104-B961-3FECE3AF006A}" destId="{328760E3-54A2-412E-AD8A-8085ADEF3561}" srcOrd="0" destOrd="0" presId="urn:microsoft.com/office/officeart/2016/7/layout/LinearArrowProcessNumbered"/>
    <dgm:cxn modelId="{D211031E-E199-440B-A42A-1CDDD2DA7292}" type="presOf" srcId="{4C96FC7B-EE7C-49B8-B555-8B810DB48E1C}" destId="{29C44D52-8889-49EA-AB75-B0235816B3A4}" srcOrd="0" destOrd="0" presId="urn:microsoft.com/office/officeart/2016/7/layout/LinearArrowProcessNumbered"/>
    <dgm:cxn modelId="{D32B1A31-965E-4668-9DD0-6381EBB3D976}" srcId="{1E015DD9-82ED-43AC-8C12-D0A0ED4BAF66}" destId="{9489A286-5D9E-4F9D-8249-0870CD036952}" srcOrd="0" destOrd="0" parTransId="{B8DCCAEE-2007-4AB9-9E0F-BAA1887B16D6}" sibTransId="{B86BBD95-33E0-4E50-9679-7313269075AD}"/>
    <dgm:cxn modelId="{75166F3C-9202-46A4-8E13-BA18CDA9ED39}" srcId="{1E015DD9-82ED-43AC-8C12-D0A0ED4BAF66}" destId="{7C40C25C-32C2-41E3-A1CD-0C8119A84176}" srcOrd="3" destOrd="0" parTransId="{7CFC6FE2-9F81-4B12-A27C-397244DAF170}" sibTransId="{DDF1670C-C997-4323-9826-4EACA4E9F7A1}"/>
    <dgm:cxn modelId="{6981D143-4F65-48FA-9FE7-91A0EF15AF9D}" type="presOf" srcId="{0CE838C1-28EE-41BB-A47E-9AB7DAF1C5CE}" destId="{0A2B6AB3-B93C-43F0-A434-C30D22312E7D}" srcOrd="0" destOrd="0" presId="urn:microsoft.com/office/officeart/2016/7/layout/LinearArrowProcessNumbered"/>
    <dgm:cxn modelId="{B4155D47-F2FF-40FE-8CF4-5467E0F77582}" type="presOf" srcId="{B86BBD95-33E0-4E50-9679-7313269075AD}" destId="{98CC16E7-F836-44FF-B340-7E407A5FCF1C}" srcOrd="0" destOrd="0" presId="urn:microsoft.com/office/officeart/2016/7/layout/LinearArrowProcessNumbered"/>
    <dgm:cxn modelId="{EDC30851-D63F-47FA-8CD6-4C2E21676B8D}" type="presOf" srcId="{B04EB29E-6475-42CC-83F8-2D16384B1C85}" destId="{0733076F-688E-4A42-916E-ED731F6452EA}" srcOrd="0" destOrd="0" presId="urn:microsoft.com/office/officeart/2016/7/layout/LinearArrowProcessNumbered"/>
    <dgm:cxn modelId="{4EFAD872-EB3A-4984-A098-50BB0B255617}" type="presOf" srcId="{1E015DD9-82ED-43AC-8C12-D0A0ED4BAF66}" destId="{C8D91A27-3472-4692-A2CC-A857483FD56E}" srcOrd="0" destOrd="0" presId="urn:microsoft.com/office/officeart/2016/7/layout/LinearArrowProcessNumbered"/>
    <dgm:cxn modelId="{8C00F155-601C-4A5B-9665-2085E00EC7C5}" type="presOf" srcId="{04521038-BEB3-4A94-9DA6-2633A69518E8}" destId="{EBF23080-B557-4AC4-8EA3-A3A2E1D3EA5E}" srcOrd="0" destOrd="0" presId="urn:microsoft.com/office/officeart/2016/7/layout/LinearArrowProcessNumbered"/>
    <dgm:cxn modelId="{4B20D858-4A6B-4F9D-BB41-D6CE25E7AFA9}" type="presOf" srcId="{7C40C25C-32C2-41E3-A1CD-0C8119A84176}" destId="{3EE0776A-11C9-4426-B594-C1D8DA3B5DB1}" srcOrd="0" destOrd="0" presId="urn:microsoft.com/office/officeart/2016/7/layout/LinearArrowProcessNumbered"/>
    <dgm:cxn modelId="{6B50ADB3-90E1-4732-A2C2-F3FDFE91CFB8}" type="presOf" srcId="{DDF1670C-C997-4323-9826-4EACA4E9F7A1}" destId="{70D0CA33-B50E-4B90-B5BA-F08DAFEE88B1}" srcOrd="0" destOrd="0" presId="urn:microsoft.com/office/officeart/2016/7/layout/LinearArrowProcessNumbered"/>
    <dgm:cxn modelId="{6972E8B4-C6AD-4F04-A86C-33DC61F65268}" srcId="{1E015DD9-82ED-43AC-8C12-D0A0ED4BAF66}" destId="{4C96FC7B-EE7C-49B8-B555-8B810DB48E1C}" srcOrd="2" destOrd="0" parTransId="{1C4CEDDF-EC33-460D-89C3-5186331A0567}" sibTransId="{3F00D7E5-7C0F-462D-AEEC-3BEB5F50E6F8}"/>
    <dgm:cxn modelId="{7EC23CCD-A057-4B62-8F34-901C01DC34ED}" srcId="{1E015DD9-82ED-43AC-8C12-D0A0ED4BAF66}" destId="{C1BE63BE-FEE0-4706-8689-B08BBD0B5F98}" srcOrd="4" destOrd="0" parTransId="{0BD565C0-6052-4D9D-959D-B993EE463CF3}" sibTransId="{F89E415B-00A3-4104-B961-3FECE3AF006A}"/>
    <dgm:cxn modelId="{3CA86BD0-5383-4E3A-859D-F206CE1434AE}" type="presOf" srcId="{1D920456-7D23-4B65-A783-724A302DAB5C}" destId="{2A15DCD9-CBA7-475D-9FC9-B72ABB0C356F}" srcOrd="0" destOrd="0" presId="urn:microsoft.com/office/officeart/2016/7/layout/LinearArrowProcessNumbered"/>
    <dgm:cxn modelId="{728CF2D9-43C0-460D-9B78-D14D6ED1C40D}" srcId="{1E015DD9-82ED-43AC-8C12-D0A0ED4BAF66}" destId="{B04EB29E-6475-42CC-83F8-2D16384B1C85}" srcOrd="5" destOrd="0" parTransId="{C11FFEE1-C7EC-46FB-BE1B-78210D42464F}" sibTransId="{0CE838C1-28EE-41BB-A47E-9AB7DAF1C5CE}"/>
    <dgm:cxn modelId="{797BAF45-E0F8-40A8-B829-FD0EEE17544D}" type="presParOf" srcId="{C8D91A27-3472-4692-A2CC-A857483FD56E}" destId="{7EB3D6A5-3BD3-45E7-9730-18B4C3CF2089}" srcOrd="0" destOrd="0" presId="urn:microsoft.com/office/officeart/2016/7/layout/LinearArrowProcessNumbered"/>
    <dgm:cxn modelId="{AA841DFF-F97A-4034-A9D5-BCE14EF20AAD}" type="presParOf" srcId="{7EB3D6A5-3BD3-45E7-9730-18B4C3CF2089}" destId="{49512C76-B6A2-4047-A087-2FA4571BA08F}" srcOrd="0" destOrd="0" presId="urn:microsoft.com/office/officeart/2016/7/layout/LinearArrowProcessNumbered"/>
    <dgm:cxn modelId="{89BF8B6B-D12F-4504-B15A-16E1501DDBBB}" type="presParOf" srcId="{7EB3D6A5-3BD3-45E7-9730-18B4C3CF2089}" destId="{D03C3C7A-7A64-4B00-AF05-67A711667019}" srcOrd="1" destOrd="0" presId="urn:microsoft.com/office/officeart/2016/7/layout/LinearArrowProcessNumbered"/>
    <dgm:cxn modelId="{87902132-0CF1-4EB4-88F9-EF8823FCA8C4}" type="presParOf" srcId="{D03C3C7A-7A64-4B00-AF05-67A711667019}" destId="{DA594DC3-A10E-468C-B9DD-2925ED09F50E}" srcOrd="0" destOrd="0" presId="urn:microsoft.com/office/officeart/2016/7/layout/LinearArrowProcessNumbered"/>
    <dgm:cxn modelId="{33C77256-46A7-4851-8FB2-89DC9EEEE218}" type="presParOf" srcId="{D03C3C7A-7A64-4B00-AF05-67A711667019}" destId="{B6F72AC9-A019-442E-BC99-AC9784D1216C}" srcOrd="1" destOrd="0" presId="urn:microsoft.com/office/officeart/2016/7/layout/LinearArrowProcessNumbered"/>
    <dgm:cxn modelId="{0E573C63-8977-4F55-A11B-D24CA54A2ADD}" type="presParOf" srcId="{D03C3C7A-7A64-4B00-AF05-67A711667019}" destId="{98CC16E7-F836-44FF-B340-7E407A5FCF1C}" srcOrd="2" destOrd="0" presId="urn:microsoft.com/office/officeart/2016/7/layout/LinearArrowProcessNumbered"/>
    <dgm:cxn modelId="{ABD68A70-AD17-4782-BD5C-514C2C3152ED}" type="presParOf" srcId="{D03C3C7A-7A64-4B00-AF05-67A711667019}" destId="{B9849200-148B-4820-B37A-08918BBCBA4B}" srcOrd="3" destOrd="0" presId="urn:microsoft.com/office/officeart/2016/7/layout/LinearArrowProcessNumbered"/>
    <dgm:cxn modelId="{8A6745EA-A0BD-40A0-8E1A-5A802DA023B3}" type="presParOf" srcId="{7EB3D6A5-3BD3-45E7-9730-18B4C3CF2089}" destId="{BF6FDD6E-EFA8-48B5-848A-B95A87BEB73C}" srcOrd="2" destOrd="0" presId="urn:microsoft.com/office/officeart/2016/7/layout/LinearArrowProcessNumbered"/>
    <dgm:cxn modelId="{A291789E-C23A-4931-A039-095F0B35827C}" type="presParOf" srcId="{C8D91A27-3472-4692-A2CC-A857483FD56E}" destId="{3072FB2B-2500-465F-88F1-7A50F038BC4E}" srcOrd="1" destOrd="0" presId="urn:microsoft.com/office/officeart/2016/7/layout/LinearArrowProcessNumbered"/>
    <dgm:cxn modelId="{6FCD0BAB-669E-46EF-896B-3F2F230818BE}" type="presParOf" srcId="{C8D91A27-3472-4692-A2CC-A857483FD56E}" destId="{39D123B2-34B7-40DE-8CBC-3CABECAB5F47}" srcOrd="2" destOrd="0" presId="urn:microsoft.com/office/officeart/2016/7/layout/LinearArrowProcessNumbered"/>
    <dgm:cxn modelId="{B184C545-9E4D-4E4C-98FD-6D692E945CEE}" type="presParOf" srcId="{39D123B2-34B7-40DE-8CBC-3CABECAB5F47}" destId="{763C535C-B754-40F6-9913-D7B260BC1C0C}" srcOrd="0" destOrd="0" presId="urn:microsoft.com/office/officeart/2016/7/layout/LinearArrowProcessNumbered"/>
    <dgm:cxn modelId="{C5CF54BD-918B-4A1D-B8C0-AC2D7B27AB72}" type="presParOf" srcId="{39D123B2-34B7-40DE-8CBC-3CABECAB5F47}" destId="{C0F13A30-6E51-4A8D-8B67-581CE2D86760}" srcOrd="1" destOrd="0" presId="urn:microsoft.com/office/officeart/2016/7/layout/LinearArrowProcessNumbered"/>
    <dgm:cxn modelId="{B499A2ED-D695-4FDC-9F2F-46300DD14C6B}" type="presParOf" srcId="{C0F13A30-6E51-4A8D-8B67-581CE2D86760}" destId="{B258DCE7-48E5-46F0-8DF2-E9372109355F}" srcOrd="0" destOrd="0" presId="urn:microsoft.com/office/officeart/2016/7/layout/LinearArrowProcessNumbered"/>
    <dgm:cxn modelId="{49588EEC-A24D-49C5-9F70-0094CE94D3E1}" type="presParOf" srcId="{C0F13A30-6E51-4A8D-8B67-581CE2D86760}" destId="{849B1067-B1B2-4604-94E1-92557959E41D}" srcOrd="1" destOrd="0" presId="urn:microsoft.com/office/officeart/2016/7/layout/LinearArrowProcessNumbered"/>
    <dgm:cxn modelId="{2CC884D6-2BD2-4BA8-BA05-9F4112780128}" type="presParOf" srcId="{C0F13A30-6E51-4A8D-8B67-581CE2D86760}" destId="{EBF23080-B557-4AC4-8EA3-A3A2E1D3EA5E}" srcOrd="2" destOrd="0" presId="urn:microsoft.com/office/officeart/2016/7/layout/LinearArrowProcessNumbered"/>
    <dgm:cxn modelId="{866692C8-9FFA-4563-8AFB-75EFA755161D}" type="presParOf" srcId="{C0F13A30-6E51-4A8D-8B67-581CE2D86760}" destId="{54FF7700-BF18-483C-A6EF-84C8F705752C}" srcOrd="3" destOrd="0" presId="urn:microsoft.com/office/officeart/2016/7/layout/LinearArrowProcessNumbered"/>
    <dgm:cxn modelId="{8F4FF750-B8D2-48A4-AF2F-344A8E2ED817}" type="presParOf" srcId="{39D123B2-34B7-40DE-8CBC-3CABECAB5F47}" destId="{2A15DCD9-CBA7-475D-9FC9-B72ABB0C356F}" srcOrd="2" destOrd="0" presId="urn:microsoft.com/office/officeart/2016/7/layout/LinearArrowProcessNumbered"/>
    <dgm:cxn modelId="{595250B2-3BDB-4D1E-9935-AE6DB540E546}" type="presParOf" srcId="{C8D91A27-3472-4692-A2CC-A857483FD56E}" destId="{87FA9D4D-20D1-4D6C-B23A-57B27FE64256}" srcOrd="3" destOrd="0" presId="urn:microsoft.com/office/officeart/2016/7/layout/LinearArrowProcessNumbered"/>
    <dgm:cxn modelId="{69C0FC40-2A93-4344-8601-990114434D7A}" type="presParOf" srcId="{C8D91A27-3472-4692-A2CC-A857483FD56E}" destId="{7DC76AB8-3F58-4E3C-9313-66BEC147874C}" srcOrd="4" destOrd="0" presId="urn:microsoft.com/office/officeart/2016/7/layout/LinearArrowProcessNumbered"/>
    <dgm:cxn modelId="{A069866F-E5FD-4A98-BD6E-F51FB187A461}" type="presParOf" srcId="{7DC76AB8-3F58-4E3C-9313-66BEC147874C}" destId="{FF81C6AF-3A9D-46C8-92F5-F5C9B45E60B0}" srcOrd="0" destOrd="0" presId="urn:microsoft.com/office/officeart/2016/7/layout/LinearArrowProcessNumbered"/>
    <dgm:cxn modelId="{83E688C2-2413-4F94-8BF9-E479F1E2CE39}" type="presParOf" srcId="{7DC76AB8-3F58-4E3C-9313-66BEC147874C}" destId="{93F97523-1068-481E-BFC9-6A356EDFE6B5}" srcOrd="1" destOrd="0" presId="urn:microsoft.com/office/officeart/2016/7/layout/LinearArrowProcessNumbered"/>
    <dgm:cxn modelId="{2A83DFC7-05D4-4142-BC8B-68CB0E7EA4A3}" type="presParOf" srcId="{93F97523-1068-481E-BFC9-6A356EDFE6B5}" destId="{9901A79A-76CE-488E-B6E4-6144084D2F53}" srcOrd="0" destOrd="0" presId="urn:microsoft.com/office/officeart/2016/7/layout/LinearArrowProcessNumbered"/>
    <dgm:cxn modelId="{86A703AF-FCA8-43D5-B50D-E72200B1453D}" type="presParOf" srcId="{93F97523-1068-481E-BFC9-6A356EDFE6B5}" destId="{E3A760A3-AE4D-4706-9A1B-8335B446E635}" srcOrd="1" destOrd="0" presId="urn:microsoft.com/office/officeart/2016/7/layout/LinearArrowProcessNumbered"/>
    <dgm:cxn modelId="{D4F7E58C-CB9B-4ADC-A935-79095B2E64F1}" type="presParOf" srcId="{93F97523-1068-481E-BFC9-6A356EDFE6B5}" destId="{EFEF07A2-26C5-451D-9A08-43E1A6B7C6BD}" srcOrd="2" destOrd="0" presId="urn:microsoft.com/office/officeart/2016/7/layout/LinearArrowProcessNumbered"/>
    <dgm:cxn modelId="{97C91826-D332-4B80-999A-B42DBD7019F6}" type="presParOf" srcId="{93F97523-1068-481E-BFC9-6A356EDFE6B5}" destId="{B50902AF-70D6-4AE4-84B7-9A17379676D0}" srcOrd="3" destOrd="0" presId="urn:microsoft.com/office/officeart/2016/7/layout/LinearArrowProcessNumbered"/>
    <dgm:cxn modelId="{5AFC9763-2CB0-4081-97D9-69A18E1321D4}" type="presParOf" srcId="{7DC76AB8-3F58-4E3C-9313-66BEC147874C}" destId="{29C44D52-8889-49EA-AB75-B0235816B3A4}" srcOrd="2" destOrd="0" presId="urn:microsoft.com/office/officeart/2016/7/layout/LinearArrowProcessNumbered"/>
    <dgm:cxn modelId="{4830DA86-1A25-4161-A144-C4EDDF7C199A}" type="presParOf" srcId="{C8D91A27-3472-4692-A2CC-A857483FD56E}" destId="{D67E3B24-E6D8-4553-A1EE-906CB819F96E}" srcOrd="5" destOrd="0" presId="urn:microsoft.com/office/officeart/2016/7/layout/LinearArrowProcessNumbered"/>
    <dgm:cxn modelId="{ECDD9EEF-60C7-4FAD-9802-20888580A1E2}" type="presParOf" srcId="{C8D91A27-3472-4692-A2CC-A857483FD56E}" destId="{2BA84900-9768-4B9D-A9F2-CC2B8BCECFF6}" srcOrd="6" destOrd="0" presId="urn:microsoft.com/office/officeart/2016/7/layout/LinearArrowProcessNumbered"/>
    <dgm:cxn modelId="{B14B724F-6FE6-4260-98B0-4E02C408A0B6}" type="presParOf" srcId="{2BA84900-9768-4B9D-A9F2-CC2B8BCECFF6}" destId="{414C2EA4-9290-48C1-8068-EF6FE3F8335E}" srcOrd="0" destOrd="0" presId="urn:microsoft.com/office/officeart/2016/7/layout/LinearArrowProcessNumbered"/>
    <dgm:cxn modelId="{42451941-A294-462A-AD65-6FF1D1FD160E}" type="presParOf" srcId="{2BA84900-9768-4B9D-A9F2-CC2B8BCECFF6}" destId="{5D013A05-CD9D-4163-96EE-AE3F55FC5AED}" srcOrd="1" destOrd="0" presId="urn:microsoft.com/office/officeart/2016/7/layout/LinearArrowProcessNumbered"/>
    <dgm:cxn modelId="{E56EC445-401C-4F30-B98E-89CAE45F3856}" type="presParOf" srcId="{5D013A05-CD9D-4163-96EE-AE3F55FC5AED}" destId="{8616404E-E631-41A3-80C3-0D67E79A0EC2}" srcOrd="0" destOrd="0" presId="urn:microsoft.com/office/officeart/2016/7/layout/LinearArrowProcessNumbered"/>
    <dgm:cxn modelId="{5560A83C-E6E6-4B6E-A2D4-0A69F10780A1}" type="presParOf" srcId="{5D013A05-CD9D-4163-96EE-AE3F55FC5AED}" destId="{25B7FEC7-83BD-4B1F-BE50-0930B68F695E}" srcOrd="1" destOrd="0" presId="urn:microsoft.com/office/officeart/2016/7/layout/LinearArrowProcessNumbered"/>
    <dgm:cxn modelId="{C3A5F6C7-0369-4C33-BB10-AF8C92C3D91B}" type="presParOf" srcId="{5D013A05-CD9D-4163-96EE-AE3F55FC5AED}" destId="{70D0CA33-B50E-4B90-B5BA-F08DAFEE88B1}" srcOrd="2" destOrd="0" presId="urn:microsoft.com/office/officeart/2016/7/layout/LinearArrowProcessNumbered"/>
    <dgm:cxn modelId="{09A4CF52-5F1C-4984-9CDD-B4E449C4077D}" type="presParOf" srcId="{5D013A05-CD9D-4163-96EE-AE3F55FC5AED}" destId="{AAB57FE7-6DFC-4C2A-8150-6D5403B1DCF7}" srcOrd="3" destOrd="0" presId="urn:microsoft.com/office/officeart/2016/7/layout/LinearArrowProcessNumbered"/>
    <dgm:cxn modelId="{CE77837B-4BE4-43F0-B568-F27DCAB11CA8}" type="presParOf" srcId="{2BA84900-9768-4B9D-A9F2-CC2B8BCECFF6}" destId="{3EE0776A-11C9-4426-B594-C1D8DA3B5DB1}" srcOrd="2" destOrd="0" presId="urn:microsoft.com/office/officeart/2016/7/layout/LinearArrowProcessNumbered"/>
    <dgm:cxn modelId="{0707AA72-D99F-477E-A88F-4B9F8FBF1339}" type="presParOf" srcId="{C8D91A27-3472-4692-A2CC-A857483FD56E}" destId="{98D875DF-FC27-40BB-90AB-76140E59A54C}" srcOrd="7" destOrd="0" presId="urn:microsoft.com/office/officeart/2016/7/layout/LinearArrowProcessNumbered"/>
    <dgm:cxn modelId="{195EE9AF-E0E5-4C9C-8F7E-969B2BFCD6C6}" type="presParOf" srcId="{C8D91A27-3472-4692-A2CC-A857483FD56E}" destId="{1CB94A7A-2305-48F1-B21D-268915EF5913}" srcOrd="8" destOrd="0" presId="urn:microsoft.com/office/officeart/2016/7/layout/LinearArrowProcessNumbered"/>
    <dgm:cxn modelId="{81811C2D-5269-45D9-A18D-DC64D61EDDC6}" type="presParOf" srcId="{1CB94A7A-2305-48F1-B21D-268915EF5913}" destId="{DCD22283-EFA8-4715-A4E7-76D536730E23}" srcOrd="0" destOrd="0" presId="urn:microsoft.com/office/officeart/2016/7/layout/LinearArrowProcessNumbered"/>
    <dgm:cxn modelId="{FD0B9E94-A0E6-499A-9302-FE3346AF6918}" type="presParOf" srcId="{1CB94A7A-2305-48F1-B21D-268915EF5913}" destId="{612E1AFD-EAB0-49B3-B9A1-89C4B60C0450}" srcOrd="1" destOrd="0" presId="urn:microsoft.com/office/officeart/2016/7/layout/LinearArrowProcessNumbered"/>
    <dgm:cxn modelId="{E0A5CA1B-5DE6-42CE-AE42-2D28AF45A145}" type="presParOf" srcId="{612E1AFD-EAB0-49B3-B9A1-89C4B60C0450}" destId="{5F6A573D-70B9-4659-8B4D-0AAD74F61BFD}" srcOrd="0" destOrd="0" presId="urn:microsoft.com/office/officeart/2016/7/layout/LinearArrowProcessNumbered"/>
    <dgm:cxn modelId="{CE317769-E6BA-41FD-B765-C1710835DFCF}" type="presParOf" srcId="{612E1AFD-EAB0-49B3-B9A1-89C4B60C0450}" destId="{E09BBC3A-E75F-4793-BC81-B3BBAC45A29F}" srcOrd="1" destOrd="0" presId="urn:microsoft.com/office/officeart/2016/7/layout/LinearArrowProcessNumbered"/>
    <dgm:cxn modelId="{7DD6CB23-0B64-4463-95A7-6367C0B99C8D}" type="presParOf" srcId="{612E1AFD-EAB0-49B3-B9A1-89C4B60C0450}" destId="{328760E3-54A2-412E-AD8A-8085ADEF3561}" srcOrd="2" destOrd="0" presId="urn:microsoft.com/office/officeart/2016/7/layout/LinearArrowProcessNumbered"/>
    <dgm:cxn modelId="{1C888975-C284-49E8-95DE-460F0A217A2E}" type="presParOf" srcId="{612E1AFD-EAB0-49B3-B9A1-89C4B60C0450}" destId="{96A41F3C-4972-491D-ABD2-0A6267454C42}" srcOrd="3" destOrd="0" presId="urn:microsoft.com/office/officeart/2016/7/layout/LinearArrowProcessNumbered"/>
    <dgm:cxn modelId="{FE7E205C-3112-428D-9E71-DB5CECE4E1ED}" type="presParOf" srcId="{1CB94A7A-2305-48F1-B21D-268915EF5913}" destId="{60080C9D-2B3E-4C3F-9F03-86B9CFBC5DDB}" srcOrd="2" destOrd="0" presId="urn:microsoft.com/office/officeart/2016/7/layout/LinearArrowProcessNumbered"/>
    <dgm:cxn modelId="{4E49DEEB-4857-4B7F-B5D4-C53366E7ED17}" type="presParOf" srcId="{C8D91A27-3472-4692-A2CC-A857483FD56E}" destId="{3EDC5877-9422-45A3-A393-D8D2F72986EA}" srcOrd="9" destOrd="0" presId="urn:microsoft.com/office/officeart/2016/7/layout/LinearArrowProcessNumbered"/>
    <dgm:cxn modelId="{1F1E515D-8C87-4EBF-A74F-7C36957F6D2E}" type="presParOf" srcId="{C8D91A27-3472-4692-A2CC-A857483FD56E}" destId="{0931A2BE-DEE2-4915-AE47-9BB172761D07}" srcOrd="10" destOrd="0" presId="urn:microsoft.com/office/officeart/2016/7/layout/LinearArrowProcessNumbered"/>
    <dgm:cxn modelId="{A6FB539E-8899-490D-B966-AEE9AE0B5EA0}" type="presParOf" srcId="{0931A2BE-DEE2-4915-AE47-9BB172761D07}" destId="{159F5D8A-9BB8-420B-951C-BE1467E4CCE1}" srcOrd="0" destOrd="0" presId="urn:microsoft.com/office/officeart/2016/7/layout/LinearArrowProcessNumbered"/>
    <dgm:cxn modelId="{5E821D0A-0A27-4906-8459-73632E983344}" type="presParOf" srcId="{0931A2BE-DEE2-4915-AE47-9BB172761D07}" destId="{98A7BEEF-A666-4D01-B8E6-DFE5C85346CE}" srcOrd="1" destOrd="0" presId="urn:microsoft.com/office/officeart/2016/7/layout/LinearArrowProcessNumbered"/>
    <dgm:cxn modelId="{BB916C83-7061-467C-B076-0DAF66117679}" type="presParOf" srcId="{98A7BEEF-A666-4D01-B8E6-DFE5C85346CE}" destId="{BBCA62BA-2050-4020-861B-F7AFB9A2D501}" srcOrd="0" destOrd="0" presId="urn:microsoft.com/office/officeart/2016/7/layout/LinearArrowProcessNumbered"/>
    <dgm:cxn modelId="{495A1DCB-3CC6-46C3-A27F-94B8FDF99A21}" type="presParOf" srcId="{98A7BEEF-A666-4D01-B8E6-DFE5C85346CE}" destId="{1B67371D-958A-4639-AEED-D520425DA30A}" srcOrd="1" destOrd="0" presId="urn:microsoft.com/office/officeart/2016/7/layout/LinearArrowProcessNumbered"/>
    <dgm:cxn modelId="{22028BF9-DBFF-407B-BBAB-29D3A70952A5}" type="presParOf" srcId="{98A7BEEF-A666-4D01-B8E6-DFE5C85346CE}" destId="{0A2B6AB3-B93C-43F0-A434-C30D22312E7D}" srcOrd="2" destOrd="0" presId="urn:microsoft.com/office/officeart/2016/7/layout/LinearArrowProcessNumbered"/>
    <dgm:cxn modelId="{E0460555-9BA7-4989-9EDE-E0353BC0E8A9}" type="presParOf" srcId="{98A7BEEF-A666-4D01-B8E6-DFE5C85346CE}" destId="{9302290E-E3B4-4CE8-B7D5-CE1088F65512}" srcOrd="3" destOrd="0" presId="urn:microsoft.com/office/officeart/2016/7/layout/LinearArrowProcessNumbered"/>
    <dgm:cxn modelId="{C1275A46-3B48-40FA-8559-80AD1112663C}" type="presParOf" srcId="{0931A2BE-DEE2-4915-AE47-9BB172761D07}" destId="{0733076F-688E-4A42-916E-ED731F6452EA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1B623-6CC6-4D0E-88F3-6F3FD7A18FA5}">
      <dsp:nvSpPr>
        <dsp:cNvPr id="0" name=""/>
        <dsp:cNvSpPr/>
      </dsp:nvSpPr>
      <dsp:spPr>
        <a:xfrm>
          <a:off x="0" y="681227"/>
          <a:ext cx="2103120" cy="126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Pedagoģiski medicīniskās komisijas vadītāja - Inese </a:t>
          </a:r>
          <a:r>
            <a:rPr lang="lv-LV" sz="1700" kern="1200" dirty="0" err="1"/>
            <a:t>Roste</a:t>
          </a:r>
          <a:r>
            <a:rPr lang="lv-LV" sz="1700" kern="1200" dirty="0"/>
            <a:t> Timrota</a:t>
          </a:r>
          <a:endParaRPr lang="en-US" sz="1700" kern="1200" dirty="0"/>
        </a:p>
      </dsp:txBody>
      <dsp:txXfrm>
        <a:off x="0" y="681227"/>
        <a:ext cx="2103120" cy="1261872"/>
      </dsp:txXfrm>
    </dsp:sp>
    <dsp:sp modelId="{B6D994BE-5583-403B-A970-AECC727C2EA4}">
      <dsp:nvSpPr>
        <dsp:cNvPr id="0" name=""/>
        <dsp:cNvSpPr/>
      </dsp:nvSpPr>
      <dsp:spPr>
        <a:xfrm>
          <a:off x="2313431" y="681227"/>
          <a:ext cx="2103120" cy="126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Psihologs Gundega </a:t>
          </a:r>
          <a:r>
            <a:rPr lang="lv-LV" sz="1700" kern="1200" dirty="0" err="1"/>
            <a:t>Ulme</a:t>
          </a:r>
          <a:endParaRPr lang="en-US" sz="1700" kern="1200" dirty="0"/>
        </a:p>
      </dsp:txBody>
      <dsp:txXfrm>
        <a:off x="2313431" y="681227"/>
        <a:ext cx="2103120" cy="1261872"/>
      </dsp:txXfrm>
    </dsp:sp>
    <dsp:sp modelId="{3B28AFBB-4392-4523-A008-585CB3A31BA9}">
      <dsp:nvSpPr>
        <dsp:cNvPr id="0" name=""/>
        <dsp:cNvSpPr/>
      </dsp:nvSpPr>
      <dsp:spPr>
        <a:xfrm>
          <a:off x="4626864" y="681227"/>
          <a:ext cx="2103120" cy="126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Psihologs Normunds </a:t>
          </a:r>
          <a:r>
            <a:rPr lang="lv-LV" sz="1700" kern="1200" dirty="0" err="1"/>
            <a:t>Legzdiņš</a:t>
          </a:r>
          <a:endParaRPr lang="lv-LV" sz="1700" kern="1200" dirty="0"/>
        </a:p>
      </dsp:txBody>
      <dsp:txXfrm>
        <a:off x="4626864" y="681227"/>
        <a:ext cx="2103120" cy="1261872"/>
      </dsp:txXfrm>
    </dsp:sp>
    <dsp:sp modelId="{6AE1C0D4-1DB1-4373-87CD-018B90284B1C}">
      <dsp:nvSpPr>
        <dsp:cNvPr id="0" name=""/>
        <dsp:cNvSpPr/>
      </dsp:nvSpPr>
      <dsp:spPr>
        <a:xfrm>
          <a:off x="0" y="2153412"/>
          <a:ext cx="2103120" cy="126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Logopēds – Marita Sokolovska -</a:t>
          </a:r>
          <a:r>
            <a:rPr lang="lv-LV" sz="1700" kern="1200" dirty="0" err="1"/>
            <a:t>Maldupa</a:t>
          </a:r>
          <a:endParaRPr lang="lv-LV" sz="1700" kern="1200" dirty="0"/>
        </a:p>
      </dsp:txBody>
      <dsp:txXfrm>
        <a:off x="0" y="2153412"/>
        <a:ext cx="2103120" cy="1261872"/>
      </dsp:txXfrm>
    </dsp:sp>
    <dsp:sp modelId="{AD63FCE0-6A8F-4DD4-A544-CC387282620C}">
      <dsp:nvSpPr>
        <dsp:cNvPr id="0" name=""/>
        <dsp:cNvSpPr/>
      </dsp:nvSpPr>
      <dsp:spPr>
        <a:xfrm>
          <a:off x="2313431" y="2153412"/>
          <a:ext cx="2103120" cy="126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Speciālais pedagogs – Ineta Vēvere</a:t>
          </a:r>
          <a:endParaRPr lang="en-US" sz="1700" kern="1200" dirty="0"/>
        </a:p>
      </dsp:txBody>
      <dsp:txXfrm>
        <a:off x="2313431" y="2153412"/>
        <a:ext cx="2103120" cy="1261872"/>
      </dsp:txXfrm>
    </dsp:sp>
    <dsp:sp modelId="{EABDE11B-4AA8-4FFC-A648-1CB1F87B43C9}">
      <dsp:nvSpPr>
        <dsp:cNvPr id="0" name=""/>
        <dsp:cNvSpPr/>
      </dsp:nvSpPr>
      <dsp:spPr>
        <a:xfrm>
          <a:off x="4626864" y="2153412"/>
          <a:ext cx="2103120" cy="126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Sertificēta ārstniecības persona – Tatjana </a:t>
          </a:r>
          <a:r>
            <a:rPr lang="lv-LV" sz="1700" kern="1200" dirty="0" err="1"/>
            <a:t>Parovinčaka</a:t>
          </a:r>
        </a:p>
      </dsp:txBody>
      <dsp:txXfrm>
        <a:off x="4626864" y="2153412"/>
        <a:ext cx="2103120" cy="1261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94DC3-A10E-468C-B9DD-2925ED09F50E}">
      <dsp:nvSpPr>
        <dsp:cNvPr id="0" name=""/>
        <dsp:cNvSpPr/>
      </dsp:nvSpPr>
      <dsp:spPr>
        <a:xfrm>
          <a:off x="978511" y="2223807"/>
          <a:ext cx="773728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72AC9-A019-442E-BC99-AC9784D1216C}">
      <dsp:nvSpPr>
        <dsp:cNvPr id="0" name=""/>
        <dsp:cNvSpPr/>
      </dsp:nvSpPr>
      <dsp:spPr>
        <a:xfrm>
          <a:off x="1798663" y="2158786"/>
          <a:ext cx="88978" cy="16728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C16E7-F836-44FF-B340-7E407A5FCF1C}">
      <dsp:nvSpPr>
        <dsp:cNvPr id="0" name=""/>
        <dsp:cNvSpPr/>
      </dsp:nvSpPr>
      <dsp:spPr>
        <a:xfrm>
          <a:off x="499904" y="1841952"/>
          <a:ext cx="763781" cy="763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639" tIns="29639" rIns="29639" bIns="296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1</a:t>
          </a:r>
        </a:p>
      </dsp:txBody>
      <dsp:txXfrm>
        <a:off x="611757" y="1953805"/>
        <a:ext cx="540075" cy="540075"/>
      </dsp:txXfrm>
    </dsp:sp>
    <dsp:sp modelId="{BF6FDD6E-EFA8-48B5-848A-B95A87BEB73C}">
      <dsp:nvSpPr>
        <dsp:cNvPr id="0" name=""/>
        <dsp:cNvSpPr/>
      </dsp:nvSpPr>
      <dsp:spPr>
        <a:xfrm>
          <a:off x="11350" y="2771334"/>
          <a:ext cx="17408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323" tIns="165100" rIns="13732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/>
            <a:t>veikt</a:t>
          </a:r>
          <a:r>
            <a:rPr lang="lv-LV" sz="1100" kern="1200"/>
            <a:t> izglītojamo attīstības un spēju </a:t>
          </a:r>
          <a:r>
            <a:rPr lang="lv-LV" sz="1100" b="1" kern="1200"/>
            <a:t>izvērtēšanu,</a:t>
          </a:r>
          <a:r>
            <a:rPr lang="lv-LV" sz="1100" kern="1200"/>
            <a:t> </a:t>
          </a:r>
          <a:endParaRPr lang="en-US" sz="1100" kern="1200"/>
        </a:p>
      </dsp:txBody>
      <dsp:txXfrm>
        <a:off x="11350" y="3119512"/>
        <a:ext cx="1740888" cy="1617422"/>
      </dsp:txXfrm>
    </dsp:sp>
    <dsp:sp modelId="{B258DCE7-48E5-46F0-8DF2-E9372109355F}">
      <dsp:nvSpPr>
        <dsp:cNvPr id="0" name=""/>
        <dsp:cNvSpPr/>
      </dsp:nvSpPr>
      <dsp:spPr>
        <a:xfrm>
          <a:off x="1945671" y="2223807"/>
          <a:ext cx="174088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B1067-B1B2-4604-94E1-92557959E41D}">
      <dsp:nvSpPr>
        <dsp:cNvPr id="0" name=""/>
        <dsp:cNvSpPr/>
      </dsp:nvSpPr>
      <dsp:spPr>
        <a:xfrm>
          <a:off x="3732984" y="2158786"/>
          <a:ext cx="88978" cy="16728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23080-B557-4AC4-8EA3-A3A2E1D3EA5E}">
      <dsp:nvSpPr>
        <dsp:cNvPr id="0" name=""/>
        <dsp:cNvSpPr/>
      </dsp:nvSpPr>
      <dsp:spPr>
        <a:xfrm>
          <a:off x="2434225" y="1841952"/>
          <a:ext cx="763781" cy="763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639" tIns="29639" rIns="29639" bIns="296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</a:t>
          </a:r>
        </a:p>
      </dsp:txBody>
      <dsp:txXfrm>
        <a:off x="2546078" y="1953805"/>
        <a:ext cx="540075" cy="540075"/>
      </dsp:txXfrm>
    </dsp:sp>
    <dsp:sp modelId="{2A15DCD9-CBA7-475D-9FC9-B72ABB0C356F}">
      <dsp:nvSpPr>
        <dsp:cNvPr id="0" name=""/>
        <dsp:cNvSpPr/>
      </dsp:nvSpPr>
      <dsp:spPr>
        <a:xfrm>
          <a:off x="1945671" y="2771334"/>
          <a:ext cx="17408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323" tIns="165100" rIns="13732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/>
            <a:t>sniegt atzinumus</a:t>
          </a:r>
          <a:r>
            <a:rPr lang="lv-LV" sz="1100" kern="1200"/>
            <a:t> par iespēju attiecīgās pašvaldības administratīvajā teritorijā deklarētiem </a:t>
          </a:r>
          <a:r>
            <a:rPr lang="lv-LV" sz="1100" b="1" kern="1200"/>
            <a:t>izglītojamajiem turpināt apgūt pēc atbilstošākās izglītības programmas;</a:t>
          </a:r>
          <a:endParaRPr lang="en-US" sz="1100" kern="1200"/>
        </a:p>
      </dsp:txBody>
      <dsp:txXfrm>
        <a:off x="1945671" y="3119512"/>
        <a:ext cx="1740888" cy="1617422"/>
      </dsp:txXfrm>
    </dsp:sp>
    <dsp:sp modelId="{9901A79A-76CE-488E-B6E4-6144084D2F53}">
      <dsp:nvSpPr>
        <dsp:cNvPr id="0" name=""/>
        <dsp:cNvSpPr/>
      </dsp:nvSpPr>
      <dsp:spPr>
        <a:xfrm>
          <a:off x="3879992" y="2223807"/>
          <a:ext cx="174088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760A3-AE4D-4706-9A1B-8335B446E635}">
      <dsp:nvSpPr>
        <dsp:cNvPr id="0" name=""/>
        <dsp:cNvSpPr/>
      </dsp:nvSpPr>
      <dsp:spPr>
        <a:xfrm>
          <a:off x="5667305" y="2158786"/>
          <a:ext cx="88978" cy="16728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F07A2-26C5-451D-9A08-43E1A6B7C6BD}">
      <dsp:nvSpPr>
        <dsp:cNvPr id="0" name=""/>
        <dsp:cNvSpPr/>
      </dsp:nvSpPr>
      <dsp:spPr>
        <a:xfrm>
          <a:off x="4368546" y="1841952"/>
          <a:ext cx="763781" cy="763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639" tIns="29639" rIns="29639" bIns="296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3</a:t>
          </a:r>
        </a:p>
      </dsp:txBody>
      <dsp:txXfrm>
        <a:off x="4480399" y="1953805"/>
        <a:ext cx="540075" cy="540075"/>
      </dsp:txXfrm>
    </dsp:sp>
    <dsp:sp modelId="{29C44D52-8889-49EA-AB75-B0235816B3A4}">
      <dsp:nvSpPr>
        <dsp:cNvPr id="0" name=""/>
        <dsp:cNvSpPr/>
      </dsp:nvSpPr>
      <dsp:spPr>
        <a:xfrm>
          <a:off x="3879992" y="2771334"/>
          <a:ext cx="17408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323" tIns="165100" rIns="13732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/>
            <a:t>sniegt atzinumus par ilgstoši slimojošo izglītojamo izglītošanās nepieciešamību dzīvesvietā</a:t>
          </a:r>
          <a:r>
            <a:rPr lang="lv-LV" sz="1100" kern="1200"/>
            <a:t> no 1. līdz 12. klasei pamatojoties uz ģimenes ārsta vai ārstu komisijas atzinumu un izvērtējot izglītojamo spējas;</a:t>
          </a:r>
          <a:endParaRPr lang="en-US" sz="1100" kern="1200"/>
        </a:p>
      </dsp:txBody>
      <dsp:txXfrm>
        <a:off x="3879992" y="3119512"/>
        <a:ext cx="1740888" cy="1617422"/>
      </dsp:txXfrm>
    </dsp:sp>
    <dsp:sp modelId="{8616404E-E631-41A3-80C3-0D67E79A0EC2}">
      <dsp:nvSpPr>
        <dsp:cNvPr id="0" name=""/>
        <dsp:cNvSpPr/>
      </dsp:nvSpPr>
      <dsp:spPr>
        <a:xfrm>
          <a:off x="5814313" y="2223807"/>
          <a:ext cx="174088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7FEC7-83BD-4B1F-BE50-0930B68F695E}">
      <dsp:nvSpPr>
        <dsp:cNvPr id="0" name=""/>
        <dsp:cNvSpPr/>
      </dsp:nvSpPr>
      <dsp:spPr>
        <a:xfrm>
          <a:off x="7601626" y="2158786"/>
          <a:ext cx="88978" cy="16728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0CA33-B50E-4B90-B5BA-F08DAFEE88B1}">
      <dsp:nvSpPr>
        <dsp:cNvPr id="0" name=""/>
        <dsp:cNvSpPr/>
      </dsp:nvSpPr>
      <dsp:spPr>
        <a:xfrm>
          <a:off x="6302867" y="1841952"/>
          <a:ext cx="763781" cy="763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639" tIns="29639" rIns="29639" bIns="296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4</a:t>
          </a:r>
        </a:p>
      </dsp:txBody>
      <dsp:txXfrm>
        <a:off x="6414720" y="1953805"/>
        <a:ext cx="540075" cy="540075"/>
      </dsp:txXfrm>
    </dsp:sp>
    <dsp:sp modelId="{3EE0776A-11C9-4426-B594-C1D8DA3B5DB1}">
      <dsp:nvSpPr>
        <dsp:cNvPr id="0" name=""/>
        <dsp:cNvSpPr/>
      </dsp:nvSpPr>
      <dsp:spPr>
        <a:xfrm>
          <a:off x="5814313" y="2771334"/>
          <a:ext cx="17408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323" tIns="165100" rIns="13732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/>
            <a:t>ieteikt </a:t>
          </a:r>
          <a:r>
            <a:rPr lang="lv-LV" sz="1100" kern="1200"/>
            <a:t>izglītojamajiem ar speciālajām vajadzībām </a:t>
          </a:r>
          <a:r>
            <a:rPr lang="lv-LV" sz="1100" b="1" kern="1200"/>
            <a:t>nepieciešamos atbalsta pasākumus</a:t>
          </a:r>
          <a:r>
            <a:rPr lang="lv-LV" sz="1100" kern="1200"/>
            <a:t> mācību procesa organizēšanā un valsts pārbaudes darbos </a:t>
          </a:r>
          <a:endParaRPr lang="en-US" sz="1100" kern="1200"/>
        </a:p>
      </dsp:txBody>
      <dsp:txXfrm>
        <a:off x="5814313" y="3119512"/>
        <a:ext cx="1740888" cy="1617422"/>
      </dsp:txXfrm>
    </dsp:sp>
    <dsp:sp modelId="{5F6A573D-70B9-4659-8B4D-0AAD74F61BFD}">
      <dsp:nvSpPr>
        <dsp:cNvPr id="0" name=""/>
        <dsp:cNvSpPr/>
      </dsp:nvSpPr>
      <dsp:spPr>
        <a:xfrm>
          <a:off x="7748634" y="2223807"/>
          <a:ext cx="1740888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BBC3A-E75F-4793-BC81-B3BBAC45A29F}">
      <dsp:nvSpPr>
        <dsp:cNvPr id="0" name=""/>
        <dsp:cNvSpPr/>
      </dsp:nvSpPr>
      <dsp:spPr>
        <a:xfrm>
          <a:off x="9535947" y="2158786"/>
          <a:ext cx="88978" cy="16728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760E3-54A2-412E-AD8A-8085ADEF3561}">
      <dsp:nvSpPr>
        <dsp:cNvPr id="0" name=""/>
        <dsp:cNvSpPr/>
      </dsp:nvSpPr>
      <dsp:spPr>
        <a:xfrm>
          <a:off x="8237188" y="1841952"/>
          <a:ext cx="763781" cy="763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639" tIns="29639" rIns="29639" bIns="296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5</a:t>
          </a:r>
        </a:p>
      </dsp:txBody>
      <dsp:txXfrm>
        <a:off x="8349041" y="1953805"/>
        <a:ext cx="540075" cy="540075"/>
      </dsp:txXfrm>
    </dsp:sp>
    <dsp:sp modelId="{60080C9D-2B3E-4C3F-9F03-86B9CFBC5DDB}">
      <dsp:nvSpPr>
        <dsp:cNvPr id="0" name=""/>
        <dsp:cNvSpPr/>
      </dsp:nvSpPr>
      <dsp:spPr>
        <a:xfrm>
          <a:off x="7748634" y="2771334"/>
          <a:ext cx="17408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323" tIns="165100" rIns="13732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/>
            <a:t>veicināt izglītojamo</a:t>
          </a:r>
          <a:r>
            <a:rPr lang="lv-LV" sz="1100" kern="1200"/>
            <a:t> ar garīgās vai fiziskās attīstības, valodas mācīšanās, jauktiem attīstības un garīgās veselības traucējumiem i</a:t>
          </a:r>
          <a:r>
            <a:rPr lang="lv-LV" sz="1100" b="1" kern="1200"/>
            <a:t>ntegrēšanu un iekļaušanu vispārējās izglītības iestādēs;</a:t>
          </a:r>
          <a:endParaRPr lang="en-US" sz="1100" kern="1200"/>
        </a:p>
      </dsp:txBody>
      <dsp:txXfrm>
        <a:off x="7748634" y="3119512"/>
        <a:ext cx="1740888" cy="1617422"/>
      </dsp:txXfrm>
    </dsp:sp>
    <dsp:sp modelId="{BBCA62BA-2050-4020-861B-F7AFB9A2D501}">
      <dsp:nvSpPr>
        <dsp:cNvPr id="0" name=""/>
        <dsp:cNvSpPr/>
      </dsp:nvSpPr>
      <dsp:spPr>
        <a:xfrm>
          <a:off x="9682955" y="2223807"/>
          <a:ext cx="870444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B6AB3-B93C-43F0-A434-C30D22312E7D}">
      <dsp:nvSpPr>
        <dsp:cNvPr id="0" name=""/>
        <dsp:cNvSpPr/>
      </dsp:nvSpPr>
      <dsp:spPr>
        <a:xfrm>
          <a:off x="10171509" y="1841952"/>
          <a:ext cx="763781" cy="763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639" tIns="29639" rIns="29639" bIns="296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6</a:t>
          </a:r>
        </a:p>
      </dsp:txBody>
      <dsp:txXfrm>
        <a:off x="10283362" y="1953805"/>
        <a:ext cx="540075" cy="540075"/>
      </dsp:txXfrm>
    </dsp:sp>
    <dsp:sp modelId="{0733076F-688E-4A42-916E-ED731F6452EA}">
      <dsp:nvSpPr>
        <dsp:cNvPr id="0" name=""/>
        <dsp:cNvSpPr/>
      </dsp:nvSpPr>
      <dsp:spPr>
        <a:xfrm>
          <a:off x="9682955" y="2771334"/>
          <a:ext cx="174088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323" tIns="165100" rIns="137323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/>
            <a:t>konsultēt</a:t>
          </a:r>
          <a:r>
            <a:rPr lang="lv-LV" sz="1100" kern="1200"/>
            <a:t> pedagogus, izglītojamo likumiskos pārstāvjus un citas personas jautājumos, kas saistīti ar speciālo izglītību;</a:t>
          </a:r>
          <a:endParaRPr lang="en-US" sz="1100" kern="1200"/>
        </a:p>
      </dsp:txBody>
      <dsp:txXfrm>
        <a:off x="9682955" y="3119512"/>
        <a:ext cx="1740888" cy="1617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6FD6597F-8DBF-460F-B16C-76577CFB3F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099B7E19-C8BE-44D9-9AF3-9B62C37E3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EF875-3E70-4949-BE24-8B749F8D03D6}" type="datetime1">
              <a:rPr lang="lv-LV" smtClean="0"/>
              <a:t>07.10.2024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9CA0DA31-FCD1-4D50-A21C-CFE2169BEE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C9E4648C-E79C-4FAB-92A6-18498E04B0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FBC26-92EC-4CD8-93C9-6811368239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6365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73FA9-2F2E-4C92-99AF-061B1FD22AA9}" type="datetime1">
              <a:rPr lang="lv-LV" smtClean="0"/>
              <a:pPr/>
              <a:t>07.10.2024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0F7CC-1ABB-41C9-97CB-C6DD59EF7598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91353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0F7CC-1ABB-41C9-97CB-C6DD59EF759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399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358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6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0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5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9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5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4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9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9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2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0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3.png"/><Relationship Id="rId7" Type="http://schemas.openxmlformats.org/officeDocument/2006/relationships/image" Target="../media/image7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jfif"/><Relationship Id="rId4" Type="http://schemas.openxmlformats.org/officeDocument/2006/relationships/image" Target="../media/image4.jfif"/><Relationship Id="rId9" Type="http://schemas.openxmlformats.org/officeDocument/2006/relationships/image" Target="../media/image9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479700" y="1788454"/>
            <a:ext cx="8751300" cy="2098226"/>
          </a:xfrm>
        </p:spPr>
        <p:txBody>
          <a:bodyPr rtlCol="0">
            <a:normAutofit fontScale="90000"/>
          </a:bodyPr>
          <a:lstStyle/>
          <a:p>
            <a:r>
              <a:rPr lang="lv-LV" sz="5400" dirty="0"/>
              <a:t>Ādažu novada pedagoģiski medicīniskās</a:t>
            </a:r>
            <a:br>
              <a:rPr lang="lv-LV" sz="5400" dirty="0"/>
            </a:br>
            <a:r>
              <a:rPr lang="lv-LV" sz="5400" dirty="0"/>
              <a:t>komisijas darbs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lv-LV" dirty="0"/>
              <a:t>2023. gada augusts – 2024.gada augusts</a:t>
            </a:r>
          </a:p>
          <a:p>
            <a:endParaRPr lang="lv-LV" dirty="0"/>
          </a:p>
          <a:p>
            <a:r>
              <a:rPr lang="lv-LV" dirty="0"/>
              <a:t>Komisijas vadītāja - Inese </a:t>
            </a:r>
            <a:r>
              <a:rPr lang="lv-LV" dirty="0" err="1"/>
              <a:t>Roste</a:t>
            </a:r>
            <a:r>
              <a:rPr lang="lv-LV" dirty="0"/>
              <a:t> - Timrota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4157390-26C9-9451-46D7-D7619BC9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2100" dirty="0"/>
              <a:t>Pedagoģiski medicīniskā komisija</a:t>
            </a:r>
            <a:br>
              <a:rPr lang="lv-LV" sz="2100" dirty="0"/>
            </a:br>
            <a:br>
              <a:rPr lang="lv-LV" sz="2100" dirty="0"/>
            </a:br>
            <a:r>
              <a:rPr lang="lv-LV" sz="1800" dirty="0"/>
              <a:t>Darbība uzsākta no 2023. gada 30.augusta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E06DF8C-9CEC-54A3-A63F-41CA9D96F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691E69-16CE-A947-E8B5-9DC1FB6D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7197C27-F8F0-4ABB-A933-4AE888C624A5}" type="datetime1">
              <a:rPr lang="en-US"/>
              <a:pPr>
                <a:spcAft>
                  <a:spcPts val="600"/>
                </a:spcAft>
              </a:pPr>
              <a:t>10/7/2024</a:t>
            </a:fld>
            <a:endParaRPr lang="en-US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C13D8D85-7D97-5140-490D-6030AF1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1142C7-4EF0-290C-2766-2FA3AFCE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D4DFCF35-3071-DE39-A469-FACD384BF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452938"/>
              </p:ext>
            </p:extLst>
          </p:nvPr>
        </p:nvGraphicFramePr>
        <p:xfrm>
          <a:off x="4965192" y="1709928"/>
          <a:ext cx="6729984" cy="409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Attēls 28" descr="Attēls, kurā ir persona, apģērbs, cilvēka seja, smaids&#10;&#10;Apraksts ģenerēts automātiski">
            <a:extLst>
              <a:ext uri="{FF2B5EF4-FFF2-40B4-BE49-F238E27FC236}">
                <a16:creationId xmlns:a16="http://schemas.microsoft.com/office/drawing/2014/main" id="{523531C1-DC0B-8839-D09E-D5DB115AB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642" y="3432400"/>
            <a:ext cx="3737432" cy="172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7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D28115A-55D1-4B60-BF91-2261FE57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Pedagoģiski medicīniskās komisija</a:t>
            </a:r>
            <a:br>
              <a:rPr lang="lv-LV" dirty="0"/>
            </a:br>
            <a:r>
              <a:rPr lang="lv-LV" dirty="0"/>
              <a:t>Carnikava, Garā iela 20, 50. kabinets</a:t>
            </a:r>
          </a:p>
        </p:txBody>
      </p:sp>
      <p:pic>
        <p:nvPicPr>
          <p:cNvPr id="8" name="Satura vietturis 7" descr="Attēls, kurā ir iekštelpu, mēbeles, siena, biroja materiāli&#10;&#10;Apraksts ģenerēts automātiski">
            <a:extLst>
              <a:ext uri="{FF2B5EF4-FFF2-40B4-BE49-F238E27FC236}">
                <a16:creationId xmlns:a16="http://schemas.microsoft.com/office/drawing/2014/main" id="{2C6438DB-6F90-49E4-B102-34305809C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641011"/>
            <a:ext cx="3880777" cy="2910583"/>
          </a:xfrm>
        </p:spPr>
      </p:pic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DBAB3BE-3C2A-4540-ADDB-0ACA9B66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1168-195C-478D-BEB6-190E3B6B4D60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8712691-0B3D-49D6-9A53-A78DE45C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9ADD801-5308-4D5C-8606-E20DFCC1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8B8B9DF6-0C43-4DA1-90C1-12BD3CF8D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2" y="1641012"/>
            <a:ext cx="3509275" cy="2910583"/>
          </a:xfrm>
          <a:prstGeom prst="rect">
            <a:avLst/>
          </a:prstGeom>
        </p:spPr>
      </p:pic>
      <p:pic>
        <p:nvPicPr>
          <p:cNvPr id="12" name="Attēls 11" descr="Attēls, kurā ir iekštelpu, mēbeles, siena, krēsls&#10;&#10;Apraksts ģenerēts automātiski">
            <a:extLst>
              <a:ext uri="{FF2B5EF4-FFF2-40B4-BE49-F238E27FC236}">
                <a16:creationId xmlns:a16="http://schemas.microsoft.com/office/drawing/2014/main" id="{B779351D-8315-4545-9624-76E9BC283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961" y="1641011"/>
            <a:ext cx="3649028" cy="2910582"/>
          </a:xfrm>
          <a:prstGeom prst="rect">
            <a:avLst/>
          </a:prstGeom>
        </p:spPr>
      </p:pic>
      <p:pic>
        <p:nvPicPr>
          <p:cNvPr id="14" name="Attēls 13" descr="Attēls, kurā ir iekštelpu, siena, mēbeles, interjera dizains&#10;&#10;Apraksts ģenerēts automātiski">
            <a:extLst>
              <a:ext uri="{FF2B5EF4-FFF2-40B4-BE49-F238E27FC236}">
                <a16:creationId xmlns:a16="http://schemas.microsoft.com/office/drawing/2014/main" id="{86221040-EC7E-4914-80B5-F6654E9A5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265" y="4605306"/>
            <a:ext cx="2722724" cy="1970146"/>
          </a:xfrm>
          <a:prstGeom prst="rect">
            <a:avLst/>
          </a:prstGeom>
        </p:spPr>
      </p:pic>
      <p:pic>
        <p:nvPicPr>
          <p:cNvPr id="16" name="Attēls 15" descr="Attēls, kurā ir mēbeles, iekštelpu, siena, grīda&#10;&#10;Apraksts ģenerēts automātiski">
            <a:extLst>
              <a:ext uri="{FF2B5EF4-FFF2-40B4-BE49-F238E27FC236}">
                <a16:creationId xmlns:a16="http://schemas.microsoft.com/office/drawing/2014/main" id="{452F9EBB-526E-4A02-B848-755CB1F80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568" y="4594321"/>
            <a:ext cx="1485848" cy="1981131"/>
          </a:xfrm>
          <a:prstGeom prst="rect">
            <a:avLst/>
          </a:prstGeom>
        </p:spPr>
      </p:pic>
      <p:pic>
        <p:nvPicPr>
          <p:cNvPr id="18" name="Attēls 17" descr="Attēls, kurā ir agave, istabas augi, siena, iekštelpu&#10;&#10;Apraksts ģenerēts automātiski">
            <a:extLst>
              <a:ext uri="{FF2B5EF4-FFF2-40B4-BE49-F238E27FC236}">
                <a16:creationId xmlns:a16="http://schemas.microsoft.com/office/drawing/2014/main" id="{57262F62-84BF-49DE-A860-A005E69CD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9058" y="4611531"/>
            <a:ext cx="1445536" cy="1927381"/>
          </a:xfrm>
          <a:prstGeom prst="rect">
            <a:avLst/>
          </a:prstGeom>
        </p:spPr>
      </p:pic>
      <p:pic>
        <p:nvPicPr>
          <p:cNvPr id="20" name="Attēls 19" descr="Attēls, kurā ir mēbeles, iekštelpu, siena, galds&#10;&#10;Apraksts ģenerēts automātiski">
            <a:extLst>
              <a:ext uri="{FF2B5EF4-FFF2-40B4-BE49-F238E27FC236}">
                <a16:creationId xmlns:a16="http://schemas.microsoft.com/office/drawing/2014/main" id="{4666D8A3-430D-467E-AC90-FB3E9228D1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742" y="4614551"/>
            <a:ext cx="2526467" cy="1894850"/>
          </a:xfrm>
          <a:prstGeom prst="rect">
            <a:avLst/>
          </a:prstGeom>
        </p:spPr>
      </p:pic>
      <p:pic>
        <p:nvPicPr>
          <p:cNvPr id="22" name="Attēls 21" descr="Attēls, kurā ir iekštelpu, siena, mēbeles, grīda&#10;&#10;Apraksts ģenerēts automātiski">
            <a:extLst>
              <a:ext uri="{FF2B5EF4-FFF2-40B4-BE49-F238E27FC236}">
                <a16:creationId xmlns:a16="http://schemas.microsoft.com/office/drawing/2014/main" id="{9221AC7B-93F2-4D78-A335-F8A29CEE7C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7443" y="4590148"/>
            <a:ext cx="2666276" cy="19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5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B12318E-E89C-EDB2-2192-01BFABD5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lv-LV" dirty="0"/>
              <a:t>Komisijas  uzdevumi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6DFBA7-B94D-E186-F6BA-5FBB6ED5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0B93592-19C8-40F2-BA04-3FA6012358DF}" type="datetime1">
              <a:rPr lang="lv-LV"/>
              <a:pPr>
                <a:spcAft>
                  <a:spcPts val="600"/>
                </a:spcAft>
              </a:pPr>
              <a:t>07.10.2024</a:t>
            </a:fld>
            <a:endParaRPr lang="en-US"/>
          </a:p>
        </p:txBody>
      </p:sp>
      <p:sp>
        <p:nvSpPr>
          <p:cNvPr id="95" name="Footer Placeholder 4">
            <a:extLst>
              <a:ext uri="{FF2B5EF4-FFF2-40B4-BE49-F238E27FC236}">
                <a16:creationId xmlns:a16="http://schemas.microsoft.com/office/drawing/2014/main" id="{B3869B90-F3E3-8782-2F46-B8899603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BE2C888-E3A3-125B-D163-EE1E6947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96" name="Satura vietturis 91">
            <a:extLst>
              <a:ext uri="{FF2B5EF4-FFF2-40B4-BE49-F238E27FC236}">
                <a16:creationId xmlns:a16="http://schemas.microsoft.com/office/drawing/2014/main" id="{49E4251A-C699-3467-83E6-C409A6EDE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59223"/>
              </p:ext>
            </p:extLst>
          </p:nvPr>
        </p:nvGraphicFramePr>
        <p:xfrm>
          <a:off x="380784" y="645596"/>
          <a:ext cx="11628627" cy="657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87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F206BAD-402E-AA04-AD3B-0BF336D3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2900"/>
              <a:t>Pedagoģiski medicīniskās komisijas darbība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23F69D5-2973-F22B-2A8C-14B1A3C56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538" y="3429073"/>
            <a:ext cx="3680386" cy="20664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lv-LV" dirty="0"/>
              <a:t>2023.g. augusts –  decembris </a:t>
            </a:r>
            <a:endParaRPr lang="lv-LV"/>
          </a:p>
          <a:p>
            <a:r>
              <a:rPr lang="lv-LV" dirty="0"/>
              <a:t> </a:t>
            </a:r>
            <a:r>
              <a:rPr lang="lv-LV" b="1" dirty="0"/>
              <a:t>5 sēdes, izskatīti 14 bērni</a:t>
            </a:r>
            <a:endParaRPr lang="lv-LV"/>
          </a:p>
          <a:p>
            <a:r>
              <a:rPr lang="lv-LV" dirty="0"/>
              <a:t>2024.g. janvāris -  augusts </a:t>
            </a:r>
          </a:p>
          <a:p>
            <a:r>
              <a:rPr lang="lv-LV" dirty="0"/>
              <a:t> </a:t>
            </a:r>
            <a:r>
              <a:rPr lang="lv-LV" b="1" dirty="0"/>
              <a:t>9 sēdes, izskatīti 53 bērni</a:t>
            </a:r>
            <a:endParaRPr lang="lv-LV" b="1"/>
          </a:p>
          <a:p>
            <a:r>
              <a:rPr lang="lv-LV" sz="1200" b="1" dirty="0"/>
              <a:t>*pakalpojums citā novadā dzīvojošiem bērniem netika sniegts</a:t>
            </a:r>
          </a:p>
          <a:p>
            <a:endParaRPr lang="lv-LV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CC14793-0DD0-976B-1B99-504D2CE4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8B6E18-D6ED-4920-8CD3-1E0DEEBB57A7}" type="datetime1">
              <a:rPr lang="lv-LV"/>
              <a:pPr>
                <a:spcAft>
                  <a:spcPts val="600"/>
                </a:spcAft>
              </a:pPr>
              <a:t>07.10.2024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9B400344-3246-4A95-C18C-2DC5603D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F864B7D-5029-CF15-99FB-A47C0E3B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8" name="Attēls 7" descr="Attēls, kurā ir teksts, ekrānuzņēmums, displejs, cipars&#10;&#10;Apraksts ģenerēts automātiski">
            <a:extLst>
              <a:ext uri="{FF2B5EF4-FFF2-40B4-BE49-F238E27FC236}">
                <a16:creationId xmlns:a16="http://schemas.microsoft.com/office/drawing/2014/main" id="{5D47A2DF-2722-2DC6-0872-BFE168F8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957" y="461508"/>
            <a:ext cx="71628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3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FAF85E6-53E2-4BE2-D2FD-36822E26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lv-LV" sz="3700"/>
              <a:t>Pedagoģiski medicīniskās komisijas darba kopsavilkums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4FB77C0-4845-DC13-5A70-54FC8E14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7E5819-BD2E-498D-9687-6A9C7F187816}" type="datetime1">
              <a:rPr lang="en-US"/>
              <a:pPr>
                <a:spcAft>
                  <a:spcPts val="600"/>
                </a:spcAft>
              </a:pPr>
              <a:t>10/7/2024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919D135-A02E-2A1B-6851-09F044BE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2172274-51CA-A01F-9A7D-738D9F96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9" name="Tabula 8">
            <a:extLst>
              <a:ext uri="{FF2B5EF4-FFF2-40B4-BE49-F238E27FC236}">
                <a16:creationId xmlns:a16="http://schemas.microsoft.com/office/drawing/2014/main" id="{9F50E901-3CB3-F9A6-A9A3-2A99CBDB1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905641"/>
              </p:ext>
            </p:extLst>
          </p:nvPr>
        </p:nvGraphicFramePr>
        <p:xfrm>
          <a:off x="1641928" y="1914071"/>
          <a:ext cx="8721247" cy="4675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9284">
                  <a:extLst>
                    <a:ext uri="{9D8B030D-6E8A-4147-A177-3AD203B41FA5}">
                      <a16:colId xmlns:a16="http://schemas.microsoft.com/office/drawing/2014/main" val="1980530491"/>
                    </a:ext>
                  </a:extLst>
                </a:gridCol>
                <a:gridCol w="2587129">
                  <a:extLst>
                    <a:ext uri="{9D8B030D-6E8A-4147-A177-3AD203B41FA5}">
                      <a16:colId xmlns:a16="http://schemas.microsoft.com/office/drawing/2014/main" val="3552005474"/>
                    </a:ext>
                  </a:extLst>
                </a:gridCol>
                <a:gridCol w="1462856">
                  <a:extLst>
                    <a:ext uri="{9D8B030D-6E8A-4147-A177-3AD203B41FA5}">
                      <a16:colId xmlns:a16="http://schemas.microsoft.com/office/drawing/2014/main" val="1904857054"/>
                    </a:ext>
                  </a:extLst>
                </a:gridCol>
                <a:gridCol w="1201978">
                  <a:extLst>
                    <a:ext uri="{9D8B030D-6E8A-4147-A177-3AD203B41FA5}">
                      <a16:colId xmlns:a16="http://schemas.microsoft.com/office/drawing/2014/main" val="2675809175"/>
                    </a:ext>
                  </a:extLst>
                </a:gridCol>
              </a:tblGrid>
              <a:tr h="222636">
                <a:tc>
                  <a:txBody>
                    <a:bodyPr/>
                    <a:lstStyle/>
                    <a:p>
                      <a:r>
                        <a:rPr lang="lv-LV" sz="1000" b="1" dirty="0">
                          <a:solidFill>
                            <a:schemeClr val="tx1"/>
                          </a:solidFill>
                          <a:effectLst/>
                        </a:rPr>
                        <a:t>Programmas/statuss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b="1" dirty="0">
                          <a:solidFill>
                            <a:schemeClr val="tx1"/>
                          </a:solidFill>
                          <a:effectLst/>
                        </a:rPr>
                        <a:t>Programmas kods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b="1" dirty="0">
                          <a:solidFill>
                            <a:schemeClr val="tx1"/>
                          </a:solidFill>
                          <a:effectLst/>
                        </a:rPr>
                        <a:t>Skaits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b="1" dirty="0">
                          <a:solidFill>
                            <a:schemeClr val="tx1"/>
                          </a:solidFill>
                          <a:effectLst/>
                        </a:rPr>
                        <a:t>Kopā 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791127"/>
                  </a:ext>
                </a:extLst>
              </a:tr>
              <a:tr h="222636">
                <a:tc rowSpan="2">
                  <a:txBody>
                    <a:bodyPr/>
                    <a:lstStyle/>
                    <a:p>
                      <a:r>
                        <a:rPr lang="lv-LV" sz="1000" b="0" dirty="0">
                          <a:solidFill>
                            <a:srgbClr val="000000"/>
                          </a:solidFill>
                          <a:effectLst/>
                        </a:rPr>
                        <a:t>Speciālās pirmsskolas izglītības programmas</a:t>
                      </a:r>
                      <a:endParaRPr lang="lv-LV" sz="1000" b="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01015511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lv-LV" sz="1000" b="1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52085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01015611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4347"/>
                  </a:ext>
                </a:extLst>
              </a:tr>
              <a:tr h="222636">
                <a:tc rowSpan="5">
                  <a:txBody>
                    <a:bodyPr/>
                    <a:lstStyle/>
                    <a:p>
                      <a:r>
                        <a:rPr lang="lv-LV" sz="1000" b="0" dirty="0">
                          <a:solidFill>
                            <a:srgbClr val="000000"/>
                          </a:solidFill>
                          <a:effectLst/>
                        </a:rPr>
                        <a:t>Speciālās pamatizglītības programmas</a:t>
                      </a:r>
                      <a:endParaRPr lang="lv-LV" sz="1000" b="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21015511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lv-LV" sz="1000" b="1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424481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21015611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198778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21015711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128376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21015811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96541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21015811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205058"/>
                  </a:ext>
                </a:extLst>
              </a:tr>
              <a:tr h="222636">
                <a:tc rowSpan="4">
                  <a:txBody>
                    <a:bodyPr/>
                    <a:lstStyle/>
                    <a:p>
                      <a:endParaRPr lang="lv-LV" sz="1000" b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11015511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lv-LV" sz="1000" b="1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5591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11015611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259114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11015711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934551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11015811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91383"/>
                  </a:ext>
                </a:extLst>
              </a:tr>
              <a:tr h="222636">
                <a:tc rowSpan="2">
                  <a:txBody>
                    <a:bodyPr/>
                    <a:lstStyle/>
                    <a:p>
                      <a:r>
                        <a:rPr lang="lv-LV" sz="1000" b="0" dirty="0">
                          <a:solidFill>
                            <a:srgbClr val="000000"/>
                          </a:solidFill>
                          <a:effectLst/>
                        </a:rPr>
                        <a:t>Vispārējās izglītības programmas</a:t>
                      </a:r>
                      <a:endParaRPr lang="lv-LV" sz="1000" b="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21011111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lv-LV" sz="1000" b="1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59536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11011111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29965"/>
                  </a:ext>
                </a:extLst>
              </a:tr>
              <a:tr h="222636">
                <a:tc rowSpan="4">
                  <a:txBody>
                    <a:bodyPr/>
                    <a:lstStyle/>
                    <a:p>
                      <a:r>
                        <a:rPr lang="lv-LV" sz="1000" b="0" dirty="0">
                          <a:solidFill>
                            <a:srgbClr val="000000"/>
                          </a:solidFill>
                          <a:effectLst/>
                        </a:rPr>
                        <a:t>Ilgstošu slimojošo izglītošana mājās</a:t>
                      </a:r>
                      <a:endParaRPr lang="lv-LV" sz="1000" b="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11011111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lv-LV" sz="1000" b="1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84511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11015611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277495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21011111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77897"/>
                  </a:ext>
                </a:extLst>
              </a:tr>
              <a:tr h="22263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21015611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39206"/>
                  </a:ext>
                </a:extLst>
              </a:tr>
              <a:tr h="222636">
                <a:tc>
                  <a:txBody>
                    <a:bodyPr/>
                    <a:lstStyle/>
                    <a:p>
                      <a:r>
                        <a:rPr lang="lv-LV" sz="1000" b="0" dirty="0">
                          <a:solidFill>
                            <a:srgbClr val="000000"/>
                          </a:solidFill>
                          <a:effectLst/>
                        </a:rPr>
                        <a:t>Konsultēja</a:t>
                      </a:r>
                      <a:endParaRPr lang="lv-LV" sz="1000" b="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100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b="1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lv-LV" sz="1000" b="1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86435"/>
                  </a:ext>
                </a:extLst>
              </a:tr>
              <a:tr h="222636">
                <a:tc>
                  <a:txBody>
                    <a:bodyPr/>
                    <a:lstStyle/>
                    <a:p>
                      <a:r>
                        <a:rPr lang="lv-LV" sz="1000" b="0" dirty="0">
                          <a:solidFill>
                            <a:srgbClr val="000000"/>
                          </a:solidFill>
                          <a:effectLst/>
                        </a:rPr>
                        <a:t>Neieradās</a:t>
                      </a:r>
                      <a:endParaRPr lang="lv-LV" sz="1000" b="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100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b="1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lv-LV" sz="1000" b="1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880"/>
                  </a:ext>
                </a:extLst>
              </a:tr>
              <a:tr h="222636">
                <a:tc>
                  <a:txBody>
                    <a:bodyPr/>
                    <a:lstStyle/>
                    <a:p>
                      <a:r>
                        <a:rPr lang="lv-LV" sz="1000" b="1" dirty="0">
                          <a:effectLst/>
                        </a:rPr>
                        <a:t>Pieteikumu skaits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00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00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lv-LV" sz="1000" b="1" dirty="0">
                          <a:effectLst/>
                        </a:rPr>
                        <a:t>72</a:t>
                      </a:r>
                      <a:endParaRPr lang="lv-LV" sz="1000" dirty="0">
                        <a:effectLst/>
                      </a:endParaRPr>
                    </a:p>
                  </a:txBody>
                  <a:tcPr marL="38804" marR="38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75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92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0AD52D3-F4BB-6409-EC6D-99ADD6CE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Pedagoģiski medicīniskās komisijas izglītojoši konsultējošais darbs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7021997-8D01-E647-D33A-6FE85434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26" y="2097025"/>
            <a:ext cx="10249770" cy="407517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just"/>
            <a:r>
              <a:rPr lang="lv-LV" dirty="0"/>
              <a:t>Semināru organizēšana - </a:t>
            </a:r>
            <a:r>
              <a:rPr lang="lv-LV" dirty="0">
                <a:latin typeface="Avenir Next LT Pro"/>
                <a:cs typeface="Times New Roman"/>
              </a:rPr>
              <a:t>Ādažu novada Pedagoģiski medicīniskā komisijas darbība kā atbalsts skolas sistēmā, (9.11.2023).</a:t>
            </a:r>
            <a:endParaRPr lang="lv-LV" dirty="0">
              <a:latin typeface="Avenir Next LT Pro"/>
            </a:endParaRPr>
          </a:p>
          <a:p>
            <a:pPr algn="just"/>
            <a:r>
              <a:rPr lang="lv-LV" dirty="0"/>
              <a:t>Darba grupu organizēšana novada pedagogu konferencēs - "Iekļaujošā izglītība - grūtības, izaicinājumi un risinājumi"(28.08.2024.), "Iekļaujošā izglītība - Pedagoģiski medicīniskās komisijas darbs"(24.08.2023.)</a:t>
            </a:r>
          </a:p>
          <a:p>
            <a:pPr algn="just"/>
            <a:r>
              <a:rPr lang="lv-LV" dirty="0"/>
              <a:t>Izglītības iestāžu konsultācijas - PII "</a:t>
            </a:r>
            <a:r>
              <a:rPr lang="lv-LV" dirty="0" err="1"/>
              <a:t>Mežavēji</a:t>
            </a:r>
            <a:r>
              <a:rPr lang="lv-LV" dirty="0"/>
              <a:t>" ("59" </a:t>
            </a:r>
            <a:r>
              <a:rPr lang="lv-LV" dirty="0" err="1"/>
              <a:t>progammas</a:t>
            </a:r>
            <a:r>
              <a:rPr lang="lv-LV" dirty="0"/>
              <a:t> realizēšana, IP sastādīšana); konsultācija izglītības iestādēm par nepieciešamās dokumentācijas sagatavošanu.</a:t>
            </a:r>
          </a:p>
          <a:p>
            <a:pPr algn="just"/>
            <a:r>
              <a:rPr lang="lv-LV" b="1" dirty="0"/>
              <a:t>Plānotais -</a:t>
            </a:r>
            <a:r>
              <a:rPr lang="lv-LV" dirty="0"/>
              <a:t> </a:t>
            </a:r>
          </a:p>
          <a:p>
            <a:pPr algn="just"/>
            <a:r>
              <a:rPr lang="lv-LV" dirty="0"/>
              <a:t>Semināra, video informācijas veidošana vecākiem par ped. med. komisijas darbu, </a:t>
            </a:r>
            <a:r>
              <a:rPr lang="lv-LV" dirty="0" err="1"/>
              <a:t>stigmatizācijas</a:t>
            </a:r>
            <a:r>
              <a:rPr lang="lv-LV" dirty="0"/>
              <a:t> mazināšanai;</a:t>
            </a:r>
          </a:p>
          <a:p>
            <a:pPr algn="just"/>
            <a:r>
              <a:rPr lang="lv-LV" dirty="0"/>
              <a:t>Seminārs atbalsta komandas speciālistiem, pedagogiem par atbalsta pasākumu nodrošināšanu izglītības iestādē.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8472D78-59E7-FDBE-2417-AE97C386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1AF5F-0AE0-4E3E-B5CE-A9E86A52EAE1}" type="datetime1">
              <a:rPr lang="lv-LV"/>
              <a:t>07.10.2024</a:t>
            </a:fld>
            <a:endParaRPr lang="en-US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1CA1D43-A303-C23A-36D9-B738231A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E75C8B3-DC35-6455-E96A-FAAD4657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8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4E89BC0-3E58-44E1-DB9F-CDBFD0C8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Tendences/ Grūtības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A3870DD-E8C7-9532-DE06-E71175287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925" y="2178667"/>
            <a:ext cx="10168128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sz="2000" b="1" dirty="0"/>
              <a:t>Tendences:</a:t>
            </a:r>
          </a:p>
          <a:p>
            <a:r>
              <a:rPr lang="lv-LV" sz="2000" dirty="0"/>
              <a:t>Lielākais pieteikumu skaits - jūnijs, augusts, novembris;</a:t>
            </a:r>
          </a:p>
          <a:p>
            <a:r>
              <a:rPr lang="lv-LV" sz="2000" dirty="0"/>
              <a:t>Zēnu īpatsvars (zēni - 47, meitenes – 19);</a:t>
            </a:r>
          </a:p>
          <a:p>
            <a:r>
              <a:rPr lang="lv-LV" sz="2000" dirty="0"/>
              <a:t>Visbiežāk piešķirtā programma 21015611 (16 atzinumi);</a:t>
            </a:r>
          </a:p>
          <a:p>
            <a:r>
              <a:rPr lang="lv-LV" sz="2000" dirty="0"/>
              <a:t>Izglītības iestādes.</a:t>
            </a:r>
          </a:p>
          <a:p>
            <a:r>
              <a:rPr lang="lv-LV" sz="2000" b="1" dirty="0"/>
              <a:t>Grūtības:</a:t>
            </a:r>
          </a:p>
          <a:p>
            <a:r>
              <a:rPr lang="lv-LV" sz="2000" dirty="0"/>
              <a:t>Komisijas darba organizēšana, samaksa par darbu, vasaras mēnešos; </a:t>
            </a:r>
          </a:p>
          <a:p>
            <a:r>
              <a:rPr lang="lv-LV" sz="2000" dirty="0"/>
              <a:t>Semināru, konsultāciju organizēšana, samaksa.</a:t>
            </a:r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FF1FD24-3E37-163E-00A3-F10AA29D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8FE-4CBA-4EA9-9610-E1F9E95C14DA}" type="datetime1">
              <a:rPr lang="lv-LV"/>
              <a:t>07.10.2024</a:t>
            </a:fld>
            <a:endParaRPr lang="en-US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BF966E0-F490-C139-71D3-61BAD155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6D401D8-255F-4840-FC71-BB4E8E3B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8</a:t>
            </a:fld>
            <a:endParaRPr lang="en-US" dirty="0"/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71225A3E-750C-59CE-593C-97F0C6E16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7545"/>
              </p:ext>
            </p:extLst>
          </p:nvPr>
        </p:nvGraphicFramePr>
        <p:xfrm>
          <a:off x="7828643" y="2503714"/>
          <a:ext cx="3965023" cy="2474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7890">
                  <a:extLst>
                    <a:ext uri="{9D8B030D-6E8A-4147-A177-3AD203B41FA5}">
                      <a16:colId xmlns:a16="http://schemas.microsoft.com/office/drawing/2014/main" val="3798875523"/>
                    </a:ext>
                  </a:extLst>
                </a:gridCol>
                <a:gridCol w="1217133">
                  <a:extLst>
                    <a:ext uri="{9D8B030D-6E8A-4147-A177-3AD203B41FA5}">
                      <a16:colId xmlns:a16="http://schemas.microsoft.com/office/drawing/2014/main" val="449008434"/>
                    </a:ext>
                  </a:extLst>
                </a:gridCol>
              </a:tblGrid>
              <a:tr h="831272">
                <a:tc>
                  <a:txBody>
                    <a:bodyPr/>
                    <a:lstStyle/>
                    <a:p>
                      <a:r>
                        <a:rPr lang="lv-LV" sz="1200" b="1" dirty="0">
                          <a:solidFill>
                            <a:schemeClr val="tx1"/>
                          </a:solidFill>
                          <a:effectLst/>
                        </a:rPr>
                        <a:t>Iestāde</a:t>
                      </a:r>
                      <a:endParaRPr lang="lv-LV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b="1" dirty="0">
                          <a:solidFill>
                            <a:srgbClr val="000000"/>
                          </a:solidFill>
                          <a:effectLst/>
                        </a:rPr>
                        <a:t>Izvērtēto bērnu skaits</a:t>
                      </a:r>
                      <a:endParaRPr lang="lv-LV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779957"/>
                  </a:ext>
                </a:extLst>
              </a:tr>
              <a:tr h="234703">
                <a:tc>
                  <a:txBody>
                    <a:bodyPr/>
                    <a:lstStyle/>
                    <a:p>
                      <a:r>
                        <a:rPr lang="lv-LV" sz="1200" b="0" dirty="0">
                          <a:solidFill>
                            <a:srgbClr val="000000"/>
                          </a:solidFill>
                          <a:effectLst/>
                        </a:rPr>
                        <a:t>Carnikavas vidusskola</a:t>
                      </a:r>
                      <a:endParaRPr lang="lv-LV" b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lv-LV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52080"/>
                  </a:ext>
                </a:extLst>
              </a:tr>
              <a:tr h="234703">
                <a:tc>
                  <a:txBody>
                    <a:bodyPr/>
                    <a:lstStyle/>
                    <a:p>
                      <a:r>
                        <a:rPr lang="lv-LV" sz="1200" b="0" dirty="0">
                          <a:solidFill>
                            <a:srgbClr val="000000"/>
                          </a:solidFill>
                          <a:effectLst/>
                        </a:rPr>
                        <a:t>Ādažu vidusskola</a:t>
                      </a:r>
                      <a:endParaRPr lang="lv-LV" b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lv-LV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458301"/>
                  </a:ext>
                </a:extLst>
              </a:tr>
              <a:tr h="234703">
                <a:tc>
                  <a:txBody>
                    <a:bodyPr/>
                    <a:lstStyle/>
                    <a:p>
                      <a:r>
                        <a:rPr lang="lv-LV" sz="1200" b="0" dirty="0">
                          <a:solidFill>
                            <a:srgbClr val="000000"/>
                          </a:solidFill>
                          <a:effectLst/>
                        </a:rPr>
                        <a:t>PII “Strautiņš”</a:t>
                      </a:r>
                      <a:endParaRPr lang="lv-LV" b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lv-LV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72840"/>
                  </a:ext>
                </a:extLst>
              </a:tr>
              <a:tr h="234703">
                <a:tc>
                  <a:txBody>
                    <a:bodyPr/>
                    <a:lstStyle/>
                    <a:p>
                      <a:r>
                        <a:rPr lang="lv-LV" sz="1200" b="0" dirty="0">
                          <a:solidFill>
                            <a:srgbClr val="000000"/>
                          </a:solidFill>
                          <a:effectLst/>
                        </a:rPr>
                        <a:t>PII “Riekstiņš”</a:t>
                      </a:r>
                      <a:endParaRPr lang="lv-LV" b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lv-LV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12313"/>
                  </a:ext>
                </a:extLst>
              </a:tr>
              <a:tr h="234703">
                <a:tc>
                  <a:txBody>
                    <a:bodyPr/>
                    <a:lstStyle/>
                    <a:p>
                      <a:r>
                        <a:rPr lang="lv-LV" sz="1200" b="0" dirty="0">
                          <a:solidFill>
                            <a:srgbClr val="000000"/>
                          </a:solidFill>
                          <a:effectLst/>
                        </a:rPr>
                        <a:t>PII “Piejūra”</a:t>
                      </a:r>
                      <a:endParaRPr lang="lv-LV" b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lv-LV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28309"/>
                  </a:ext>
                </a:extLst>
              </a:tr>
              <a:tr h="234703">
                <a:tc>
                  <a:txBody>
                    <a:bodyPr/>
                    <a:lstStyle/>
                    <a:p>
                      <a:r>
                        <a:rPr lang="lv-LV" sz="1200" b="0" dirty="0">
                          <a:solidFill>
                            <a:srgbClr val="000000"/>
                          </a:solidFill>
                          <a:effectLst/>
                        </a:rPr>
                        <a:t>Brīvā Austras skola</a:t>
                      </a:r>
                      <a:endParaRPr lang="lv-LV" b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lv-LV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536526"/>
                  </a:ext>
                </a:extLst>
              </a:tr>
              <a:tr h="234703">
                <a:tc>
                  <a:txBody>
                    <a:bodyPr/>
                    <a:lstStyle/>
                    <a:p>
                      <a:r>
                        <a:rPr lang="lv-LV" sz="1200" b="0" dirty="0">
                          <a:solidFill>
                            <a:srgbClr val="000000"/>
                          </a:solidFill>
                          <a:effectLst/>
                        </a:rPr>
                        <a:t>Citas izglītības iestādes</a:t>
                      </a:r>
                      <a:endParaRPr lang="lv-LV" b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lv-LV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14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D153903-B6A8-7543-EB25-90E91EE5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Paldies par uzmanību!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A7C57CD-6796-7852-18F3-5C8D2F8A0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05CFC44-0940-0DFB-256C-F9E51E9D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AB45-847F-459D-BB0D-7FA7C8F55F06}" type="datetime1">
              <a:t>07.10.2024</a:t>
            </a:fld>
            <a:endParaRPr lang="en-US" dirty="0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9F4286B-E132-B9FB-F9B9-A3D56BA0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E31F34D-7BE5-371F-11B1-3ED93AAC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9666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24</TotalTime>
  <Words>533</Words>
  <Application>Microsoft Office PowerPoint</Application>
  <PresentationFormat>Widescreen</PresentationFormat>
  <Paragraphs>138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Calibri</vt:lpstr>
      <vt:lpstr>AccentBoxVTI</vt:lpstr>
      <vt:lpstr>Ādažu novada pedagoģiski medicīniskās komisijas darbs</vt:lpstr>
      <vt:lpstr>Pedagoģiski medicīniskā komisija  Darbība uzsākta no 2023. gada 30.augusta</vt:lpstr>
      <vt:lpstr>Pedagoģiski medicīniskās komisija Carnikava, Garā iela 20, 50. kabinets</vt:lpstr>
      <vt:lpstr>Komisijas  uzdevumi</vt:lpstr>
      <vt:lpstr>Pedagoģiski medicīniskās komisijas darbība</vt:lpstr>
      <vt:lpstr>Pedagoģiski medicīniskās komisijas darba kopsavilkums</vt:lpstr>
      <vt:lpstr>Pedagoģiski medicīniskās komisijas izglītojoši konsultējošais darbs</vt:lpstr>
      <vt:lpstr>Tendences/ Grūtības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Ādažu novada pedagoģiski medicīniskās komisijas darbs</dc:title>
  <dc:creator>Inese IR. Roste</dc:creator>
  <cp:lastModifiedBy>Sintija Tenisa</cp:lastModifiedBy>
  <cp:revision>468</cp:revision>
  <dcterms:created xsi:type="dcterms:W3CDTF">2024-09-23T11:51:26Z</dcterms:created>
  <dcterms:modified xsi:type="dcterms:W3CDTF">2024-10-07T11:48:50Z</dcterms:modified>
</cp:coreProperties>
</file>