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84" r:id="rId8"/>
    <p:sldId id="285" r:id="rId9"/>
    <p:sldId id="286" r:id="rId10"/>
    <p:sldId id="282" r:id="rId11"/>
    <p:sldId id="287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7313-525E-3ABE-39F3-0EB4E8B48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B052A-E049-0FA7-7E00-7E26CF96D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48183-DFB8-7A0C-4019-C294BA10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09B38-74A1-85D0-E4C5-CD7932C0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E2B5D-DD0A-05CC-AE8E-F1C7064F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72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F269-BB74-E012-ADE7-5DFCF31A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E4E4E-5555-B050-3C45-013999460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556D-5190-E94B-D327-C387BBF6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86E6E-3FB0-4480-9F4F-3AFBC5D8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5A748-21B8-93F5-EE9B-503F9A7A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163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CD82A7-BDA6-0A1D-5EE7-E391B6FD2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E0FDD-81F1-A0E1-B0AA-0E256F64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2014B-85BF-E3CF-ACBB-2D252F52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50EC0-4C66-438E-34B7-8B91F423B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E244-8BF3-B396-A031-B52247C0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67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77E7-A09F-20E2-F197-74F80D80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85B1-5FD0-23E7-09EE-275C2FCD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572B2-BD19-83F1-C4D1-23BB920A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97ACD-FF42-14D6-474F-A55C0AB8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90C3B-0E1D-E822-7BD7-901E18672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319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4E27-CDD5-0D44-ECBB-1F61171F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0CAB4-6F1D-BC0A-01A5-F75FB3B45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0B5F-7AE0-9E37-274F-866A982D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31EE7-29E0-3DC9-1790-4C842A05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5D9F-D494-7EF1-5B90-A724620C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686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1E2D-295D-EA91-EABC-4257D924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00A30-9F98-548B-7CC4-4415AD3FA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69F99-C0E0-E9BB-9A4C-AF89A8EAD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E2F9A-2E79-D943-CB4C-C5640B26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7A12E-3CD2-9420-93D7-9E1199E8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72FD2-2421-EAE5-10FC-A702B8C1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627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36E5-B7EE-1EA8-A3AC-A1ECF364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BCA47-5B3C-7C78-9510-09C855669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D6B65-22B5-5552-DB84-8FA8BBC96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901BE-E98A-CA88-D886-E2A53ED81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87C933-AADD-E61B-6ED5-0D940034E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07670-DEB2-EB65-176A-10953109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BE758-3214-A96B-AE14-646053ED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0E06B-9B64-B336-1EA2-7A85B22C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603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B7AF-9E11-E5EA-9EF9-706C4F6D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53A96-4A06-5978-32DB-8121581FE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01486-8E8E-1476-BB04-273F0D44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1D52F-3E15-E920-8C6F-848B4FC5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729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4A856A-1590-EF8C-D34E-9E330019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F37DD-305E-2A49-719D-12B2816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D4788-8014-2E69-AB34-CBC3ABE8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476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5938E-39E8-3952-850A-98DC24F6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732FB-ED2C-2B3A-9713-7DDAA419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D0E5A-D929-13E1-1732-785D174C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6A251-D205-8FFE-5934-7CD6100C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EDF75-360F-308B-FA63-F55FEA68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5F8A2-055E-CC58-5F91-66CB8F32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508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6CF1-82BB-A291-C816-F3BAEDB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BDEB2-BB7A-C48D-4642-C0ECF1E67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1719A-4037-7277-C6FA-8115ECE64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232CE-70CF-D686-18BF-4580BEA1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5F81F-27DC-1348-065A-24A8E3F3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175A4-29D5-F923-B0C0-28CE6F89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71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BF506-E9A6-C798-3216-31E2B8C7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B1B1B-C913-7081-3B51-DE1F316F5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3ED3F-7BF1-0685-306D-D297DE0AC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FF22-96B8-4DD6-8FA3-916C096219B8}" type="datetimeFigureOut">
              <a:rPr lang="lv-LV" smtClean="0"/>
              <a:t>20.02.2023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B7885-49A6-A42D-335F-C7E11E65C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E4DB8-31FD-8477-0B87-79C99CF82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8FF29-4FA5-408F-B5C7-E249061C99B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402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8E25-A246-2962-9129-B085C51BB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280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dirty="0"/>
              <a:t>Ādažu novada Tūrisma un rekreācijas attīstības plāna 2023-2027</a:t>
            </a:r>
            <a:br>
              <a:rPr lang="lv-LV" dirty="0"/>
            </a:br>
            <a:r>
              <a:rPr lang="lv-LV" dirty="0"/>
              <a:t> gaitas ziņojums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3AED2-3763-C35D-2CEC-4780DE1F1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0891"/>
            <a:ext cx="9144000" cy="1655762"/>
          </a:xfrm>
        </p:spPr>
        <p:txBody>
          <a:bodyPr/>
          <a:lstStyle/>
          <a:p>
            <a:r>
              <a:rPr lang="lv-LV" dirty="0"/>
              <a:t>Carnikava, 2023.gada 1.februāris</a:t>
            </a:r>
          </a:p>
          <a:p>
            <a:r>
              <a:rPr lang="lv-LV" dirty="0"/>
              <a:t>Rūta Zunde</a:t>
            </a:r>
          </a:p>
          <a:p>
            <a:r>
              <a:rPr lang="lv-LV" dirty="0"/>
              <a:t>Jānis Galakrodznieks</a:t>
            </a:r>
          </a:p>
        </p:txBody>
      </p:sp>
    </p:spTree>
    <p:extLst>
      <p:ext uri="{BB962C8B-B14F-4D97-AF65-F5344CB8AC3E}">
        <p14:creationId xmlns:p14="http://schemas.microsoft.com/office/powerpoint/2010/main" val="349369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F9A2-3876-8658-F8B1-5A7222DE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Izstrādes turpmākie soļi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442D58-3B26-8802-2634-73CE2E56D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18198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b="1" dirty="0"/>
              <a:t>Stratēģijas izstrādāšanas mērķa un satura definēšana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dirty="0"/>
              <a:t>Datu apkopošana un filtrēšana pēc lietderības,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dirty="0"/>
              <a:t>Iegūto datu analīze,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Stratēģijas koncepcijas izveide</a:t>
            </a:r>
            <a:r>
              <a:rPr lang="lv-LV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lv-LV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Stratēģijas koncepcijas apspriede un pilnveide (veidojas projekts),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Stratēģijas dokumenta izstrāde "Ādažu novada tūrisma un rekreācijas attīstības plāns 2023.-2027. gadam"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Stratēģijas dokumenta prezentēšana un apstiprināšana Domē. 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90F45-682A-4E8C-6767-76ED905DB075}"/>
              </a:ext>
            </a:extLst>
          </p:cNvPr>
          <p:cNvSpPr txBox="1"/>
          <p:nvPr/>
        </p:nvSpPr>
        <p:spPr>
          <a:xfrm>
            <a:off x="6400800" y="1803273"/>
            <a:ext cx="32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Aptaujas anketas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Konsultācijas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F84B9-4949-F142-383A-7E8556ABCA27}"/>
              </a:ext>
            </a:extLst>
          </p:cNvPr>
          <p:cNvSpPr txBox="1"/>
          <p:nvPr/>
        </p:nvSpPr>
        <p:spPr>
          <a:xfrm>
            <a:off x="6400796" y="2544905"/>
            <a:ext cx="538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Tūrisma nozari raksturojošie rādītāji,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Tūrisma nozares elementu izvietojuma kartēšana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48CC24-3DAC-18CE-C84F-4B50139E3DB1}"/>
              </a:ext>
            </a:extLst>
          </p:cNvPr>
          <p:cNvSpPr txBox="1"/>
          <p:nvPr/>
        </p:nvSpPr>
        <p:spPr>
          <a:xfrm>
            <a:off x="6400796" y="3104755"/>
            <a:ext cx="538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Datu apstrāde, statistikas analīze. Kartes.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C9892E-E4B4-A1D0-3531-D12608F4A25F}"/>
              </a:ext>
            </a:extLst>
          </p:cNvPr>
          <p:cNvSpPr txBox="1"/>
          <p:nvPr/>
        </p:nvSpPr>
        <p:spPr>
          <a:xfrm>
            <a:off x="6400796" y="3441315"/>
            <a:ext cx="538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Attīstības virzieni. </a:t>
            </a:r>
            <a:r>
              <a:rPr lang="lv-LV" dirty="0" err="1"/>
              <a:t>Apakšmērķi</a:t>
            </a:r>
            <a:r>
              <a:rPr lang="lv-LV" dirty="0"/>
              <a:t>. Rīcības plāns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6FD94-318A-FCEC-F66D-A2697AAD9104}"/>
              </a:ext>
            </a:extLst>
          </p:cNvPr>
          <p:cNvSpPr txBox="1"/>
          <p:nvPr/>
        </p:nvSpPr>
        <p:spPr>
          <a:xfrm>
            <a:off x="6400796" y="3724166"/>
            <a:ext cx="538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Sabiedrības iesaiste ar līdzdalības metodēm.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Diskusijas ar iesaistītajām un ietekmētajām pusēm.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8B18D4-5B00-96C2-323E-086E6E1AF83A}"/>
              </a:ext>
            </a:extLst>
          </p:cNvPr>
          <p:cNvSpPr txBox="1"/>
          <p:nvPr/>
        </p:nvSpPr>
        <p:spPr>
          <a:xfrm>
            <a:off x="6400797" y="5224714"/>
            <a:ext cx="538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Izskatīšana IKSS un Finanšu komitejā.</a:t>
            </a:r>
          </a:p>
        </p:txBody>
      </p:sp>
    </p:spTree>
    <p:extLst>
      <p:ext uri="{BB962C8B-B14F-4D97-AF65-F5344CB8AC3E}">
        <p14:creationId xmlns:p14="http://schemas.microsoft.com/office/powerpoint/2010/main" val="188683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6A10B-EB5D-442E-BE64-73F7E92B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86" y="34290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v-LV" sz="5400" dirty="0"/>
              <a:t>PALDIES PAR UZMANĪBU!</a:t>
            </a:r>
            <a:br>
              <a:rPr lang="lv-LV" sz="5400" dirty="0"/>
            </a:br>
            <a:endParaRPr lang="lv-LV" sz="5400" dirty="0"/>
          </a:p>
        </p:txBody>
      </p:sp>
    </p:spTree>
    <p:extLst>
      <p:ext uri="{BB962C8B-B14F-4D97-AF65-F5344CB8AC3E}">
        <p14:creationId xmlns:p14="http://schemas.microsoft.com/office/powerpoint/2010/main" val="12665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4ACA-9B72-3277-0643-42779948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Ziņojuma saturs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04BB7-F6D3-8306-29EE-E7B634F75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1. Izstrādes plāns</a:t>
            </a:r>
          </a:p>
          <a:p>
            <a:pPr marL="0" indent="0">
              <a:buNone/>
            </a:pPr>
            <a:r>
              <a:rPr lang="lv-LV" dirty="0"/>
              <a:t>2. Izstrādes gaita</a:t>
            </a:r>
          </a:p>
          <a:p>
            <a:pPr marL="0" indent="0">
              <a:buNone/>
            </a:pPr>
            <a:r>
              <a:rPr lang="lv-LV" dirty="0"/>
              <a:t>3. Starprezultāti</a:t>
            </a:r>
          </a:p>
          <a:p>
            <a:pPr marL="0" indent="0">
              <a:buNone/>
            </a:pPr>
            <a:r>
              <a:rPr lang="lv-LV" dirty="0"/>
              <a:t>4. Turpmākie soļi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2830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D81A-AF97-68EF-E6B2-810D625B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Izstrādes plāns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83B3-6EE9-E63D-E481-7811A2519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b="1" dirty="0">
                <a:solidFill>
                  <a:srgbClr val="FFC000"/>
                </a:solidFill>
              </a:rPr>
              <a:t>Stratēģijas izstrādāšanas mērķa un satura definēšana*,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dirty="0">
                <a:solidFill>
                  <a:srgbClr val="FFC000"/>
                </a:solidFill>
              </a:rPr>
              <a:t>Datu apkopošana un filtrēšana pēc lietderības*,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Iegūto datu analīze</a:t>
            </a:r>
            <a:r>
              <a:rPr lang="lv-LV" b="1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Stratēģijas koncepcijas izveide</a:t>
            </a:r>
            <a:r>
              <a:rPr lang="lv-LV" b="1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dirty="0">
                <a:solidFill>
                  <a:schemeClr val="accent3">
                    <a:lumMod val="75000"/>
                  </a:schemeClr>
                </a:solidFill>
              </a:rPr>
              <a:t>Stratēģijas koncepcijas apspriede un pilnveide, 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Stratēģijas dokumenta izstrāde "Ādažu novada tūrisma un rekreācijas attīstības plāns 2023.-2027. gadam"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Stratēģijas dokumenta prezentēšana un apstiprināšana Domē. </a:t>
            </a:r>
          </a:p>
          <a:p>
            <a:pPr marL="514350" indent="-514350">
              <a:buFont typeface="+mj-lt"/>
              <a:buAutoNum type="arabicPeriod"/>
            </a:pPr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0970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30E-7496-318A-FD80-F29BD327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Izstrādes gaita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F21C-6F03-9FA6-D08E-7897BB8B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lv-LV" b="1" dirty="0"/>
              <a:t>STRATĒĢIJAS IZSTRĀDĀŠANAS MĒRĶA UN SATURA DEFINĒŠANA</a:t>
            </a:r>
          </a:p>
          <a:p>
            <a:pPr lvl="1"/>
            <a:r>
              <a:rPr lang="lv-LV" b="1" dirty="0"/>
              <a:t>Sadarbība ar asoc. prof. Andri Kleperu</a:t>
            </a:r>
            <a:r>
              <a:rPr lang="lv-LV" dirty="0"/>
              <a:t>, Vidzemes Augstskolas </a:t>
            </a:r>
            <a:r>
              <a:rPr lang="lv-LV" dirty="0">
                <a:effectLst/>
              </a:rPr>
              <a:t>Sociālo, ekonomisko un humanitāro pētījumu institūta (HESPI) pētnieku un tūrisma ekspertu. Līdzšinējās sadarbības rezultātā ir tapusi </a:t>
            </a:r>
            <a:r>
              <a:rPr lang="lv-LV" u="sng" dirty="0">
                <a:effectLst/>
              </a:rPr>
              <a:t>provizor</a:t>
            </a:r>
            <a:r>
              <a:rPr lang="lv-LV" u="sng" dirty="0"/>
              <a:t>iskā Ādažu novada tūrisma attīstības stratēģijas struktūra</a:t>
            </a:r>
          </a:p>
          <a:p>
            <a:pPr lvl="1"/>
            <a:r>
              <a:rPr lang="lv-LV" b="1" dirty="0"/>
              <a:t>Ieinteresēto, iesaistīto un ietekmēto pušu intervēšana</a:t>
            </a:r>
            <a:r>
              <a:rPr lang="lv-LV" dirty="0"/>
              <a:t>. (</a:t>
            </a:r>
            <a:r>
              <a:rPr lang="lv-LV" i="1" dirty="0"/>
              <a:t>IZMAIŅAS</a:t>
            </a:r>
            <a:r>
              <a:rPr lang="lv-LV" dirty="0"/>
              <a:t>) </a:t>
            </a:r>
          </a:p>
          <a:p>
            <a:pPr lvl="2"/>
            <a:r>
              <a:rPr lang="lv-LV" dirty="0"/>
              <a:t>Kvantitatīvo datu īpatsvara palielināšana. Interviju vietā izmantojot aptaujas anketu "</a:t>
            </a:r>
            <a:r>
              <a:rPr lang="lv-LV" i="1" dirty="0"/>
              <a:t>Brīvais laiks un atpūta āra vidē Ādažu novadā" novada iedzīvotājiem</a:t>
            </a:r>
          </a:p>
          <a:p>
            <a:pPr marL="514350" indent="-514350">
              <a:buFont typeface="+mj-lt"/>
              <a:buAutoNum type="arabicPeriod"/>
            </a:pPr>
            <a:r>
              <a:rPr lang="lv-LV" b="1" dirty="0"/>
              <a:t>DATU APKOPOŠANA UN FILTRĒŠANA PĒC LIETDERĪBAS</a:t>
            </a:r>
          </a:p>
          <a:p>
            <a:pPr lvl="1"/>
            <a:r>
              <a:rPr lang="lv-LV" dirty="0"/>
              <a:t>Anketās iegūtās informācijas</a:t>
            </a:r>
            <a:r>
              <a:rPr lang="lv-LV" dirty="0">
                <a:effectLst/>
              </a:rPr>
              <a:t> apkopošana</a:t>
            </a:r>
          </a:p>
          <a:p>
            <a:pPr lvl="1"/>
            <a:r>
              <a:rPr lang="lv-LV" dirty="0"/>
              <a:t>Uz noteiktu periodu tiek/tika </a:t>
            </a:r>
            <a:r>
              <a:rPr lang="lv-LV" dirty="0" err="1"/>
              <a:t>monitorēta</a:t>
            </a:r>
            <a:r>
              <a:rPr lang="lv-LV" dirty="0"/>
              <a:t> apmeklētāju plūsma (uz </a:t>
            </a:r>
            <a:r>
              <a:rPr lang="lv-LV" dirty="0" err="1"/>
              <a:t>Garciema</a:t>
            </a:r>
            <a:r>
              <a:rPr lang="lv-LV" dirty="0"/>
              <a:t> koka pastaigu takas un pie Ādažu KC uz dambja) ar skaitītāju palīdzību</a:t>
            </a:r>
          </a:p>
          <a:p>
            <a:pPr lvl="1"/>
            <a:endParaRPr lang="lv-LV" b="1" dirty="0">
              <a:effectLst/>
            </a:endParaRPr>
          </a:p>
          <a:p>
            <a:pPr lvl="1"/>
            <a:endParaRPr lang="lv-LV" b="1" dirty="0"/>
          </a:p>
          <a:p>
            <a:pPr lvl="1"/>
            <a:endParaRPr lang="lv-LV" dirty="0">
              <a:effectLst/>
            </a:endParaRPr>
          </a:p>
          <a:p>
            <a:pPr lvl="1"/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9756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17167-D69B-6F8C-7568-AFCE57C8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Izstrādes gaita (11.2022-02.2023)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5B635-483D-7340-B5EB-0002086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	3. Iegūto datu analīze. </a:t>
            </a:r>
            <a:r>
              <a:rPr lang="lv-LV" dirty="0"/>
              <a:t>Tūrisma piesaistes, naktsmītnes, objekti, 	apmeklētāju daudzums, sezonalitāte, potenciālās rekreācijas 	teritorijas u.c.</a:t>
            </a:r>
          </a:p>
          <a:p>
            <a:pPr marL="0" indent="0">
              <a:buNone/>
            </a:pPr>
            <a:r>
              <a:rPr lang="lv-LV" b="1" dirty="0"/>
              <a:t>	4. Stratēģijas koncepcijas izveide.  </a:t>
            </a:r>
            <a:r>
              <a:rPr lang="lv-LV" dirty="0"/>
              <a:t>Balstoties uz iegūto datu 	analīzi, izstrādāt turpmākās attīstības virzienus. Plānoto virzienu 	apspriede ar iesaistītajām pusēm (31.01.2023). SVID analīze.</a:t>
            </a:r>
            <a:br>
              <a:rPr lang="lv-LV" dirty="0"/>
            </a:br>
            <a:endParaRPr lang="lv-LV" b="1" dirty="0">
              <a:effectLst/>
            </a:endParaRP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b="1" dirty="0">
              <a:effectLst/>
            </a:endParaRPr>
          </a:p>
          <a:p>
            <a:pPr marL="0" indent="0">
              <a:buNone/>
            </a:pPr>
            <a:r>
              <a:rPr lang="lv-LV" b="1" dirty="0"/>
              <a:t>	</a:t>
            </a:r>
            <a:endParaRPr lang="lv-LV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0E1A88-B1A5-ED73-1822-853401DD4FB6}"/>
              </a:ext>
            </a:extLst>
          </p:cNvPr>
          <p:cNvSpPr/>
          <p:nvPr/>
        </p:nvSpPr>
        <p:spPr>
          <a:xfrm>
            <a:off x="3275208" y="4218318"/>
            <a:ext cx="2564875" cy="25016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1800" b="1" dirty="0"/>
              <a:t>Vietējo iedzīvotāju rekreācija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551D3B-DEE4-D6DE-A6CD-EC5F1B60D3C1}"/>
              </a:ext>
            </a:extLst>
          </p:cNvPr>
          <p:cNvSpPr/>
          <p:nvPr/>
        </p:nvSpPr>
        <p:spPr>
          <a:xfrm>
            <a:off x="5906220" y="4218318"/>
            <a:ext cx="2564876" cy="25016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 sz="23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FE791-9589-6ADA-FF49-3564A058006A}"/>
              </a:ext>
            </a:extLst>
          </p:cNvPr>
          <p:cNvSpPr txBox="1"/>
          <p:nvPr/>
        </p:nvSpPr>
        <p:spPr>
          <a:xfrm>
            <a:off x="6352154" y="4562053"/>
            <a:ext cx="1673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800" b="1" dirty="0"/>
              <a:t>Tūrisma pakalpojumu eksports, </a:t>
            </a:r>
            <a:r>
              <a:rPr lang="lv-LV" sz="1800" b="1" dirty="0" err="1"/>
              <a:t>vairākdienu</a:t>
            </a:r>
            <a:r>
              <a:rPr lang="lv-LV" sz="1800" b="1" dirty="0"/>
              <a:t> piedāvājumi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A7883-05B9-D0F7-B203-4CD7FCA52BE6}"/>
              </a:ext>
            </a:extLst>
          </p:cNvPr>
          <p:cNvSpPr txBox="1"/>
          <p:nvPr/>
        </p:nvSpPr>
        <p:spPr>
          <a:xfrm>
            <a:off x="6282791" y="6047488"/>
            <a:ext cx="183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  <a:highlight>
                  <a:srgbClr val="800080"/>
                </a:highlight>
              </a:rPr>
              <a:t>Nakšņotāju piesaiste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AEF36-AC2B-C8BE-23C2-AE816C6EA680}"/>
              </a:ext>
            </a:extLst>
          </p:cNvPr>
          <p:cNvSpPr txBox="1"/>
          <p:nvPr/>
        </p:nvSpPr>
        <p:spPr>
          <a:xfrm>
            <a:off x="1510364" y="6055595"/>
            <a:ext cx="6094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bg1"/>
                </a:solidFill>
                <a:highlight>
                  <a:srgbClr val="800080"/>
                </a:highlight>
              </a:rPr>
              <a:t>Pašpatēriņš</a:t>
            </a:r>
          </a:p>
        </p:txBody>
      </p:sp>
    </p:spTree>
    <p:extLst>
      <p:ext uri="{BB962C8B-B14F-4D97-AF65-F5344CB8AC3E}">
        <p14:creationId xmlns:p14="http://schemas.microsoft.com/office/powerpoint/2010/main" val="7688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50DBD-65B5-882F-86F0-30483234A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Starprezultāti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71EC33-1AF4-84B6-2342-E005ECA4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67" y="2018581"/>
            <a:ext cx="5747856" cy="4132053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B7EAE63-E7D7-D979-852A-EBAB92277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8423" y="2035608"/>
            <a:ext cx="5831379" cy="4097997"/>
          </a:xfrm>
        </p:spPr>
      </p:pic>
    </p:spTree>
    <p:extLst>
      <p:ext uri="{BB962C8B-B14F-4D97-AF65-F5344CB8AC3E}">
        <p14:creationId xmlns:p14="http://schemas.microsoft.com/office/powerpoint/2010/main" val="120908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4881E-808D-04F9-3000-CB99FEB0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Starprezultāti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F2877D-FBAE-FC0E-2F87-256441CCA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4" y="1690687"/>
            <a:ext cx="5931491" cy="4218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D735CB-32A6-34DB-2F8B-3B26129A5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6"/>
            <a:ext cx="5763976" cy="40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7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F959-FE6D-AC52-A400-5AF9C987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Starprezultāti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332F64-CC18-76E4-F617-2759F049E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21" y="1822003"/>
            <a:ext cx="6102116" cy="43236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FD7BF-D764-F03A-FE9C-301AB2ED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332" y="1897811"/>
            <a:ext cx="6011668" cy="42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8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FBFC-30E0-113F-22EC-023DB09F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Starprezultāti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5839-7BE4-E79D-BC16-93FC0C46B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Kopš ziņojuma sagatavošanas līdz šim… esam uzsākuši darbu  5.fāzē -&gt;</a:t>
            </a:r>
          </a:p>
          <a:p>
            <a:pPr marL="0" indent="0">
              <a:buNone/>
            </a:pPr>
            <a:r>
              <a:rPr lang="lv-LV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Stratēģijas koncepcijas apspriede un pilnveide</a:t>
            </a:r>
          </a:p>
          <a:p>
            <a:pPr marL="0" indent="0">
              <a:buNone/>
            </a:pPr>
            <a:r>
              <a:rPr lang="lv-LV" dirty="0"/>
              <a:t>			31.01.2023. 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A76B64-383D-C915-4927-321F2866D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575971" cy="2997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C63147-5214-97A9-4246-7CAEDDC1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03" y="3429001"/>
            <a:ext cx="3575971" cy="29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9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425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Ādažu novada Tūrisma un rekreācijas attīstības plāna 2023-2027  gaitas ziņojums</vt:lpstr>
      <vt:lpstr>Ziņojuma saturs </vt:lpstr>
      <vt:lpstr>Izstrādes plāns</vt:lpstr>
      <vt:lpstr>Izstrādes gaita</vt:lpstr>
      <vt:lpstr>Izstrādes gaita (11.2022-02.2023)</vt:lpstr>
      <vt:lpstr>Starprezultāti</vt:lpstr>
      <vt:lpstr>Starprezultāti</vt:lpstr>
      <vt:lpstr>Starprezultāti</vt:lpstr>
      <vt:lpstr>Starprezultāti</vt:lpstr>
      <vt:lpstr>Izstrādes turpmākie soļi</vt:lpstr>
      <vt:lpstr>PALDIES PAR UZMANĪBU!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Carnikavas novada domes Tūrisma informācijas centrs</dc:creator>
  <cp:lastModifiedBy>Sintija Tenisa</cp:lastModifiedBy>
  <cp:revision>3</cp:revision>
  <dcterms:created xsi:type="dcterms:W3CDTF">2023-01-24T07:38:02Z</dcterms:created>
  <dcterms:modified xsi:type="dcterms:W3CDTF">2023-02-20T07:06:35Z</dcterms:modified>
</cp:coreProperties>
</file>