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2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CE0"/>
    <a:srgbClr val="FFFFCC"/>
    <a:srgbClr val="99FFCC"/>
    <a:srgbClr val="FFEEDD"/>
    <a:srgbClr val="FFE2C5"/>
    <a:srgbClr val="660033"/>
    <a:srgbClr val="008000"/>
    <a:srgbClr val="CCFF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40" d="100"/>
          <a:sy n="140" d="100"/>
        </p:scale>
        <p:origin x="-1258" y="-2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396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419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494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236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8105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231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1290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258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8473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0786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723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56D62-048D-4F4B-8D61-E3F580CA45E8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1D96B-A0C6-4807-8FCA-3E28A488EA3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197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Taisns savienotājs 2">
            <a:extLst>
              <a:ext uri="{FF2B5EF4-FFF2-40B4-BE49-F238E27FC236}">
                <a16:creationId xmlns:a16="http://schemas.microsoft.com/office/drawing/2014/main" id="{B7AF8EA1-9700-A6AD-0916-88ECBB80E14A}"/>
              </a:ext>
            </a:extLst>
          </p:cNvPr>
          <p:cNvCxnSpPr>
            <a:cxnSpLocks/>
            <a:stCxn id="137" idx="1"/>
            <a:endCxn id="160" idx="3"/>
          </p:cNvCxnSpPr>
          <p:nvPr/>
        </p:nvCxnSpPr>
        <p:spPr>
          <a:xfrm flipH="1">
            <a:off x="3496930" y="1406092"/>
            <a:ext cx="2321542" cy="26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aisnstūris 11">
            <a:extLst>
              <a:ext uri="{FF2B5EF4-FFF2-40B4-BE49-F238E27FC236}">
                <a16:creationId xmlns:a16="http://schemas.microsoft.com/office/drawing/2014/main" id="{3AD67D71-FC7D-41D4-BA2C-09D736B69557}"/>
              </a:ext>
            </a:extLst>
          </p:cNvPr>
          <p:cNvSpPr/>
          <p:nvPr/>
        </p:nvSpPr>
        <p:spPr>
          <a:xfrm>
            <a:off x="5730199" y="6558012"/>
            <a:ext cx="1987886" cy="1670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SIA «Ādažu slimnīca»</a:t>
            </a:r>
          </a:p>
        </p:txBody>
      </p: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25D0002D-5DFC-4901-B1DB-CB09997FEB80}"/>
              </a:ext>
            </a:extLst>
          </p:cNvPr>
          <p:cNvSpPr/>
          <p:nvPr/>
        </p:nvSpPr>
        <p:spPr>
          <a:xfrm>
            <a:off x="5730199" y="6332266"/>
            <a:ext cx="1987886" cy="1820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SIA «Ādažu ūdens»</a:t>
            </a:r>
          </a:p>
        </p:txBody>
      </p:sp>
      <p:sp>
        <p:nvSpPr>
          <p:cNvPr id="5" name="Taisnstūris 4">
            <a:extLst>
              <a:ext uri="{FF2B5EF4-FFF2-40B4-BE49-F238E27FC236}">
                <a16:creationId xmlns:a16="http://schemas.microsoft.com/office/drawing/2014/main" id="{8CA99660-81D8-46AF-A2C4-2A4F1BBD60C2}"/>
              </a:ext>
            </a:extLst>
          </p:cNvPr>
          <p:cNvSpPr/>
          <p:nvPr/>
        </p:nvSpPr>
        <p:spPr>
          <a:xfrm>
            <a:off x="5812365" y="2157122"/>
            <a:ext cx="1795879" cy="1816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Pašvaldības izpilddirektors</a:t>
            </a:r>
          </a:p>
        </p:txBody>
      </p:sp>
      <p:sp>
        <p:nvSpPr>
          <p:cNvPr id="10" name="Taisnstūris 9">
            <a:extLst>
              <a:ext uri="{FF2B5EF4-FFF2-40B4-BE49-F238E27FC236}">
                <a16:creationId xmlns:a16="http://schemas.microsoft.com/office/drawing/2014/main" id="{21357088-C866-412B-9F44-715AD685A28F}"/>
              </a:ext>
            </a:extLst>
          </p:cNvPr>
          <p:cNvSpPr/>
          <p:nvPr/>
        </p:nvSpPr>
        <p:spPr>
          <a:xfrm>
            <a:off x="5730298" y="6112582"/>
            <a:ext cx="1987886" cy="1820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SIA «Ādažu namsaimnieks»</a:t>
            </a:r>
          </a:p>
        </p:txBody>
      </p:sp>
      <p:sp>
        <p:nvSpPr>
          <p:cNvPr id="33" name="Taisnstūris 32">
            <a:extLst>
              <a:ext uri="{FF2B5EF4-FFF2-40B4-BE49-F238E27FC236}">
                <a16:creationId xmlns:a16="http://schemas.microsoft.com/office/drawing/2014/main" id="{CA32A129-82AF-4796-8297-C5361B528DA5}"/>
              </a:ext>
            </a:extLst>
          </p:cNvPr>
          <p:cNvSpPr/>
          <p:nvPr/>
        </p:nvSpPr>
        <p:spPr>
          <a:xfrm>
            <a:off x="7820146" y="2989214"/>
            <a:ext cx="1976250" cy="192734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PA «Carnikavas </a:t>
            </a:r>
            <a:r>
              <a:rPr lang="lv-LV" sz="894" dirty="0" err="1">
                <a:solidFill>
                  <a:schemeClr val="tx1"/>
                </a:solidFill>
              </a:rPr>
              <a:t>komunālserviss</a:t>
            </a:r>
            <a:r>
              <a:rPr lang="lv-LV" sz="894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39" name="Taisnstūris 38">
            <a:extLst>
              <a:ext uri="{FF2B5EF4-FFF2-40B4-BE49-F238E27FC236}">
                <a16:creationId xmlns:a16="http://schemas.microsoft.com/office/drawing/2014/main" id="{357C3F3A-5D33-4DC2-8514-9A439E279FAD}"/>
              </a:ext>
            </a:extLst>
          </p:cNvPr>
          <p:cNvSpPr/>
          <p:nvPr/>
        </p:nvSpPr>
        <p:spPr>
          <a:xfrm>
            <a:off x="7820147" y="2775369"/>
            <a:ext cx="1976250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būvvalde</a:t>
            </a:r>
          </a:p>
        </p:txBody>
      </p:sp>
      <p:sp>
        <p:nvSpPr>
          <p:cNvPr id="64" name="Taisnstūris 63">
            <a:extLst>
              <a:ext uri="{FF2B5EF4-FFF2-40B4-BE49-F238E27FC236}">
                <a16:creationId xmlns:a16="http://schemas.microsoft.com/office/drawing/2014/main" id="{9B9A309A-B8CC-4194-ABE2-C73B2D58AED1}"/>
              </a:ext>
            </a:extLst>
          </p:cNvPr>
          <p:cNvSpPr/>
          <p:nvPr/>
        </p:nvSpPr>
        <p:spPr>
          <a:xfrm>
            <a:off x="3597741" y="5280954"/>
            <a:ext cx="1982382" cy="182028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sociālais dienests </a:t>
            </a:r>
          </a:p>
        </p:txBody>
      </p:sp>
      <p:sp>
        <p:nvSpPr>
          <p:cNvPr id="57" name="Taisnstūris 56">
            <a:extLst>
              <a:ext uri="{FF2B5EF4-FFF2-40B4-BE49-F238E27FC236}">
                <a16:creationId xmlns:a16="http://schemas.microsoft.com/office/drawing/2014/main" id="{3D15B2EC-6363-4E2D-9A96-CF8352D20AB1}"/>
              </a:ext>
            </a:extLst>
          </p:cNvPr>
          <p:cNvSpPr/>
          <p:nvPr/>
        </p:nvSpPr>
        <p:spPr>
          <a:xfrm>
            <a:off x="5719305" y="2769034"/>
            <a:ext cx="1983134" cy="198949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Centrālā pārvalde</a:t>
            </a:r>
          </a:p>
        </p:txBody>
      </p:sp>
      <p:sp>
        <p:nvSpPr>
          <p:cNvPr id="58" name="Taisnstūris 57">
            <a:extLst>
              <a:ext uri="{FF2B5EF4-FFF2-40B4-BE49-F238E27FC236}">
                <a16:creationId xmlns:a16="http://schemas.microsoft.com/office/drawing/2014/main" id="{77C655C6-2A32-4D0A-A3E7-4334FC071D8D}"/>
              </a:ext>
            </a:extLst>
          </p:cNvPr>
          <p:cNvSpPr/>
          <p:nvPr/>
        </p:nvSpPr>
        <p:spPr>
          <a:xfrm>
            <a:off x="3601410" y="2769309"/>
            <a:ext cx="1988733" cy="198949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pašvaldības policija</a:t>
            </a:r>
          </a:p>
        </p:txBody>
      </p:sp>
      <p:sp>
        <p:nvSpPr>
          <p:cNvPr id="83" name="Taisnstūris 82">
            <a:extLst>
              <a:ext uri="{FF2B5EF4-FFF2-40B4-BE49-F238E27FC236}">
                <a16:creationId xmlns:a16="http://schemas.microsoft.com/office/drawing/2014/main" id="{ACB66922-D31E-4FF7-B978-410668E393D3}"/>
              </a:ext>
            </a:extLst>
          </p:cNvPr>
          <p:cNvSpPr/>
          <p:nvPr/>
        </p:nvSpPr>
        <p:spPr>
          <a:xfrm>
            <a:off x="3604943" y="3005637"/>
            <a:ext cx="1985200" cy="192734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vidusskola</a:t>
            </a:r>
          </a:p>
        </p:txBody>
      </p:sp>
      <p:sp>
        <p:nvSpPr>
          <p:cNvPr id="86" name="Taisnstūris 85">
            <a:extLst>
              <a:ext uri="{FF2B5EF4-FFF2-40B4-BE49-F238E27FC236}">
                <a16:creationId xmlns:a16="http://schemas.microsoft.com/office/drawing/2014/main" id="{0B91E185-9875-4DEB-B882-1522F2309F1F}"/>
              </a:ext>
            </a:extLst>
          </p:cNvPr>
          <p:cNvSpPr/>
          <p:nvPr/>
        </p:nvSpPr>
        <p:spPr>
          <a:xfrm>
            <a:off x="3607761" y="3468050"/>
            <a:ext cx="1982382" cy="197468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Mākslu skola</a:t>
            </a:r>
          </a:p>
        </p:txBody>
      </p:sp>
      <p:sp>
        <p:nvSpPr>
          <p:cNvPr id="89" name="Taisnstūris 88">
            <a:extLst>
              <a:ext uri="{FF2B5EF4-FFF2-40B4-BE49-F238E27FC236}">
                <a16:creationId xmlns:a16="http://schemas.microsoft.com/office/drawing/2014/main" id="{411E9CC2-9AAE-4E97-81FA-4FEC441F23A4}"/>
              </a:ext>
            </a:extLst>
          </p:cNvPr>
          <p:cNvSpPr/>
          <p:nvPr/>
        </p:nvSpPr>
        <p:spPr>
          <a:xfrm>
            <a:off x="3597931" y="5716681"/>
            <a:ext cx="1977184" cy="182028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kultūras centrs</a:t>
            </a:r>
          </a:p>
        </p:txBody>
      </p:sp>
      <p:sp>
        <p:nvSpPr>
          <p:cNvPr id="95" name="Taisnstūris 94">
            <a:extLst>
              <a:ext uri="{FF2B5EF4-FFF2-40B4-BE49-F238E27FC236}">
                <a16:creationId xmlns:a16="http://schemas.microsoft.com/office/drawing/2014/main" id="{6A784116-F2D3-4748-8C11-CFC16E6E579C}"/>
              </a:ext>
            </a:extLst>
          </p:cNvPr>
          <p:cNvSpPr/>
          <p:nvPr/>
        </p:nvSpPr>
        <p:spPr>
          <a:xfrm>
            <a:off x="3601411" y="4156780"/>
            <a:ext cx="1988731" cy="18546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 err="1">
                <a:solidFill>
                  <a:schemeClr val="tx1"/>
                </a:solidFill>
              </a:rPr>
              <a:t>Kadagas</a:t>
            </a:r>
            <a:r>
              <a:rPr lang="lv-LV" sz="894" dirty="0">
                <a:solidFill>
                  <a:schemeClr val="tx1"/>
                </a:solidFill>
              </a:rPr>
              <a:t> PII «</a:t>
            </a:r>
            <a:r>
              <a:rPr lang="lv-LV" sz="894" dirty="0" err="1">
                <a:solidFill>
                  <a:schemeClr val="tx1"/>
                </a:solidFill>
              </a:rPr>
              <a:t>Mežavēji</a:t>
            </a:r>
            <a:r>
              <a:rPr lang="lv-LV" sz="894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96" name="Taisnstūris 95">
            <a:extLst>
              <a:ext uri="{FF2B5EF4-FFF2-40B4-BE49-F238E27FC236}">
                <a16:creationId xmlns:a16="http://schemas.microsoft.com/office/drawing/2014/main" id="{72A7AC9B-A70E-4086-9F3E-C5C326DC79F0}"/>
              </a:ext>
            </a:extLst>
          </p:cNvPr>
          <p:cNvSpPr/>
          <p:nvPr/>
        </p:nvSpPr>
        <p:spPr>
          <a:xfrm>
            <a:off x="3604942" y="4387192"/>
            <a:ext cx="1985199" cy="190727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PII «Riekstiņš»</a:t>
            </a:r>
          </a:p>
        </p:txBody>
      </p:sp>
      <p:sp>
        <p:nvSpPr>
          <p:cNvPr id="97" name="Taisnstūris 96">
            <a:extLst>
              <a:ext uri="{FF2B5EF4-FFF2-40B4-BE49-F238E27FC236}">
                <a16:creationId xmlns:a16="http://schemas.microsoft.com/office/drawing/2014/main" id="{F837B3EE-6A30-4609-947B-8C04E1FCD1E6}"/>
              </a:ext>
            </a:extLst>
          </p:cNvPr>
          <p:cNvSpPr/>
          <p:nvPr/>
        </p:nvSpPr>
        <p:spPr>
          <a:xfrm>
            <a:off x="3603199" y="4617386"/>
            <a:ext cx="1985198" cy="190653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 err="1">
                <a:solidFill>
                  <a:schemeClr val="tx1"/>
                </a:solidFill>
              </a:rPr>
              <a:t>Siguļu</a:t>
            </a:r>
            <a:r>
              <a:rPr lang="lv-LV" sz="894" dirty="0">
                <a:solidFill>
                  <a:schemeClr val="tx1"/>
                </a:solidFill>
              </a:rPr>
              <a:t> PII «Piejūra»</a:t>
            </a:r>
          </a:p>
        </p:txBody>
      </p:sp>
      <p:sp>
        <p:nvSpPr>
          <p:cNvPr id="98" name="Taisnstūris 97">
            <a:extLst>
              <a:ext uri="{FF2B5EF4-FFF2-40B4-BE49-F238E27FC236}">
                <a16:creationId xmlns:a16="http://schemas.microsoft.com/office/drawing/2014/main" id="{25B0D06E-1282-4610-8A68-23B35B60ADB3}"/>
              </a:ext>
            </a:extLst>
          </p:cNvPr>
          <p:cNvSpPr/>
          <p:nvPr/>
        </p:nvSpPr>
        <p:spPr>
          <a:xfrm>
            <a:off x="3601411" y="4839023"/>
            <a:ext cx="1985198" cy="190653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bibliotēka</a:t>
            </a:r>
          </a:p>
        </p:txBody>
      </p:sp>
      <p:sp>
        <p:nvSpPr>
          <p:cNvPr id="99" name="Taisnstūris 98">
            <a:extLst>
              <a:ext uri="{FF2B5EF4-FFF2-40B4-BE49-F238E27FC236}">
                <a16:creationId xmlns:a16="http://schemas.microsoft.com/office/drawing/2014/main" id="{64656194-300B-4210-9E27-A08569ECCC20}"/>
              </a:ext>
            </a:extLst>
          </p:cNvPr>
          <p:cNvSpPr/>
          <p:nvPr/>
        </p:nvSpPr>
        <p:spPr>
          <a:xfrm>
            <a:off x="3601411" y="5063916"/>
            <a:ext cx="1985198" cy="18546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bibliotēka</a:t>
            </a:r>
          </a:p>
        </p:txBody>
      </p:sp>
      <p:cxnSp>
        <p:nvCxnSpPr>
          <p:cNvPr id="42" name="Savienotājs: leņķveida 41">
            <a:extLst>
              <a:ext uri="{FF2B5EF4-FFF2-40B4-BE49-F238E27FC236}">
                <a16:creationId xmlns:a16="http://schemas.microsoft.com/office/drawing/2014/main" id="{3F1F5AA8-87EC-4B13-9268-57576659CC5F}"/>
              </a:ext>
            </a:extLst>
          </p:cNvPr>
          <p:cNvCxnSpPr>
            <a:cxnSpLocks/>
            <a:stCxn id="57" idx="0"/>
            <a:endCxn id="5" idx="2"/>
          </p:cNvCxnSpPr>
          <p:nvPr/>
        </p:nvCxnSpPr>
        <p:spPr>
          <a:xfrm rot="16200000" flipV="1">
            <a:off x="6495478" y="2553639"/>
            <a:ext cx="430222" cy="56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avienotājs: leņķveida 44">
            <a:extLst>
              <a:ext uri="{FF2B5EF4-FFF2-40B4-BE49-F238E27FC236}">
                <a16:creationId xmlns:a16="http://schemas.microsoft.com/office/drawing/2014/main" id="{02DC2404-2596-4E79-93BB-5A35F1FAE54A}"/>
              </a:ext>
            </a:extLst>
          </p:cNvPr>
          <p:cNvCxnSpPr>
            <a:cxnSpLocks/>
            <a:stCxn id="58" idx="0"/>
            <a:endCxn id="5" idx="2"/>
          </p:cNvCxnSpPr>
          <p:nvPr/>
        </p:nvCxnSpPr>
        <p:spPr>
          <a:xfrm rot="5400000" flipH="1" flipV="1">
            <a:off x="5437793" y="1496797"/>
            <a:ext cx="430497" cy="21145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aisnstūris 75">
            <a:extLst>
              <a:ext uri="{FF2B5EF4-FFF2-40B4-BE49-F238E27FC236}">
                <a16:creationId xmlns:a16="http://schemas.microsoft.com/office/drawing/2014/main" id="{4E82113C-D78C-48B7-9164-FD2977B5863D}"/>
              </a:ext>
            </a:extLst>
          </p:cNvPr>
          <p:cNvSpPr/>
          <p:nvPr/>
        </p:nvSpPr>
        <p:spPr>
          <a:xfrm>
            <a:off x="7820146" y="2460439"/>
            <a:ext cx="1976250" cy="1854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Pašvaldības izpilddirektora  vietnieks</a:t>
            </a:r>
          </a:p>
        </p:txBody>
      </p:sp>
      <p:sp>
        <p:nvSpPr>
          <p:cNvPr id="102" name="Taisnstūris 101">
            <a:extLst>
              <a:ext uri="{FF2B5EF4-FFF2-40B4-BE49-F238E27FC236}">
                <a16:creationId xmlns:a16="http://schemas.microsoft.com/office/drawing/2014/main" id="{B94FB297-96B1-4F46-BFFC-24AA8CB8DD6A}"/>
              </a:ext>
            </a:extLst>
          </p:cNvPr>
          <p:cNvSpPr/>
          <p:nvPr/>
        </p:nvSpPr>
        <p:spPr>
          <a:xfrm>
            <a:off x="5819815" y="118917"/>
            <a:ext cx="1795879" cy="3989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pašvaldības dome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3754C7-F8AE-472E-87C0-91107880139C}"/>
              </a:ext>
            </a:extLst>
          </p:cNvPr>
          <p:cNvSpPr txBox="1"/>
          <p:nvPr/>
        </p:nvSpPr>
        <p:spPr>
          <a:xfrm>
            <a:off x="375545" y="58824"/>
            <a:ext cx="4466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/>
              <a:t>Ādažu novada pašvaldības organizatoriskā struktūra</a:t>
            </a:r>
          </a:p>
        </p:txBody>
      </p:sp>
      <p:sp>
        <p:nvSpPr>
          <p:cNvPr id="108" name="Taisnstūris 107">
            <a:extLst>
              <a:ext uri="{FF2B5EF4-FFF2-40B4-BE49-F238E27FC236}">
                <a16:creationId xmlns:a16="http://schemas.microsoft.com/office/drawing/2014/main" id="{4968B0C4-CF32-48E8-BD71-82A288A197BB}"/>
              </a:ext>
            </a:extLst>
          </p:cNvPr>
          <p:cNvSpPr/>
          <p:nvPr/>
        </p:nvSpPr>
        <p:spPr>
          <a:xfrm>
            <a:off x="4439144" y="689564"/>
            <a:ext cx="1374805" cy="369332"/>
          </a:xfrm>
          <a:prstGeom prst="rect">
            <a:avLst/>
          </a:prstGeom>
          <a:solidFill>
            <a:srgbClr val="E5FCE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Izglītības, kultūras, sporta un sociālā komiteja</a:t>
            </a:r>
          </a:p>
        </p:txBody>
      </p:sp>
      <p:sp>
        <p:nvSpPr>
          <p:cNvPr id="135" name="Taisnstūris 134">
            <a:extLst>
              <a:ext uri="{FF2B5EF4-FFF2-40B4-BE49-F238E27FC236}">
                <a16:creationId xmlns:a16="http://schemas.microsoft.com/office/drawing/2014/main" id="{45E06E13-3C09-4653-8A88-F9FE9022B461}"/>
              </a:ext>
            </a:extLst>
          </p:cNvPr>
          <p:cNvSpPr/>
          <p:nvPr/>
        </p:nvSpPr>
        <p:spPr>
          <a:xfrm>
            <a:off x="6033445" y="688028"/>
            <a:ext cx="1374805" cy="369332"/>
          </a:xfrm>
          <a:prstGeom prst="rect">
            <a:avLst/>
          </a:prstGeom>
          <a:solidFill>
            <a:srgbClr val="E5FCE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Attīstības komiteja</a:t>
            </a:r>
          </a:p>
        </p:txBody>
      </p:sp>
      <p:sp>
        <p:nvSpPr>
          <p:cNvPr id="136" name="Taisnstūris 135">
            <a:extLst>
              <a:ext uri="{FF2B5EF4-FFF2-40B4-BE49-F238E27FC236}">
                <a16:creationId xmlns:a16="http://schemas.microsoft.com/office/drawing/2014/main" id="{7AD6DDC3-8786-4E32-898B-8F27DB9748AB}"/>
              </a:ext>
            </a:extLst>
          </p:cNvPr>
          <p:cNvSpPr/>
          <p:nvPr/>
        </p:nvSpPr>
        <p:spPr>
          <a:xfrm>
            <a:off x="7638659" y="686021"/>
            <a:ext cx="1374805" cy="369332"/>
          </a:xfrm>
          <a:prstGeom prst="rect">
            <a:avLst/>
          </a:prstGeom>
          <a:solidFill>
            <a:srgbClr val="E5FCE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Finanšu komiteja</a:t>
            </a:r>
          </a:p>
        </p:txBody>
      </p:sp>
      <p:sp>
        <p:nvSpPr>
          <p:cNvPr id="137" name="Taisnstūris 136">
            <a:extLst>
              <a:ext uri="{FF2B5EF4-FFF2-40B4-BE49-F238E27FC236}">
                <a16:creationId xmlns:a16="http://schemas.microsoft.com/office/drawing/2014/main" id="{1A45662D-77FE-4A4E-BCEB-FDE066638172}"/>
              </a:ext>
            </a:extLst>
          </p:cNvPr>
          <p:cNvSpPr/>
          <p:nvPr/>
        </p:nvSpPr>
        <p:spPr>
          <a:xfrm>
            <a:off x="5818472" y="1315247"/>
            <a:ext cx="1795879" cy="1816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Domes priekšsēdētājs</a:t>
            </a:r>
          </a:p>
        </p:txBody>
      </p:sp>
      <p:sp>
        <p:nvSpPr>
          <p:cNvPr id="138" name="Taisnstūris 137">
            <a:extLst>
              <a:ext uri="{FF2B5EF4-FFF2-40B4-BE49-F238E27FC236}">
                <a16:creationId xmlns:a16="http://schemas.microsoft.com/office/drawing/2014/main" id="{29914E03-1C9C-4E93-93B7-1887B7A61286}"/>
              </a:ext>
            </a:extLst>
          </p:cNvPr>
          <p:cNvSpPr/>
          <p:nvPr/>
        </p:nvSpPr>
        <p:spPr>
          <a:xfrm>
            <a:off x="6893465" y="1686717"/>
            <a:ext cx="1795879" cy="3070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Domes priekšsēdētāja vietnieks attīstības jautājumos</a:t>
            </a:r>
          </a:p>
        </p:txBody>
      </p:sp>
      <p:sp>
        <p:nvSpPr>
          <p:cNvPr id="139" name="Taisnstūris 138">
            <a:extLst>
              <a:ext uri="{FF2B5EF4-FFF2-40B4-BE49-F238E27FC236}">
                <a16:creationId xmlns:a16="http://schemas.microsoft.com/office/drawing/2014/main" id="{687E8E8D-2513-4F95-AD31-CE5CFDB638FE}"/>
              </a:ext>
            </a:extLst>
          </p:cNvPr>
          <p:cNvSpPr/>
          <p:nvPr/>
        </p:nvSpPr>
        <p:spPr>
          <a:xfrm>
            <a:off x="4797173" y="1687108"/>
            <a:ext cx="1795879" cy="3026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Domes priekšsēdētāja vietnieks pašvaldības funkciju jautājumos</a:t>
            </a:r>
          </a:p>
        </p:txBody>
      </p:sp>
      <p:cxnSp>
        <p:nvCxnSpPr>
          <p:cNvPr id="14" name="Savienotājs: leņķveida 13">
            <a:extLst>
              <a:ext uri="{FF2B5EF4-FFF2-40B4-BE49-F238E27FC236}">
                <a16:creationId xmlns:a16="http://schemas.microsoft.com/office/drawing/2014/main" id="{A85A9743-5485-4C78-BBB8-9504F782A6CB}"/>
              </a:ext>
            </a:extLst>
          </p:cNvPr>
          <p:cNvCxnSpPr>
            <a:cxnSpLocks/>
            <a:stCxn id="108" idx="0"/>
            <a:endCxn id="102" idx="2"/>
          </p:cNvCxnSpPr>
          <p:nvPr/>
        </p:nvCxnSpPr>
        <p:spPr>
          <a:xfrm rot="5400000" flipH="1" flipV="1">
            <a:off x="5836309" y="-191882"/>
            <a:ext cx="171684" cy="159120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avienotājs: leņķveida 17">
            <a:extLst>
              <a:ext uri="{FF2B5EF4-FFF2-40B4-BE49-F238E27FC236}">
                <a16:creationId xmlns:a16="http://schemas.microsoft.com/office/drawing/2014/main" id="{A1A730E5-833B-4CEF-8BB1-16DCB2CED5DB}"/>
              </a:ext>
            </a:extLst>
          </p:cNvPr>
          <p:cNvCxnSpPr>
            <a:cxnSpLocks/>
            <a:stCxn id="135" idx="0"/>
            <a:endCxn id="102" idx="2"/>
          </p:cNvCxnSpPr>
          <p:nvPr/>
        </p:nvCxnSpPr>
        <p:spPr>
          <a:xfrm rot="16200000" flipV="1">
            <a:off x="6634228" y="601407"/>
            <a:ext cx="170148" cy="309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avienotājs: leņķveida 19">
            <a:extLst>
              <a:ext uri="{FF2B5EF4-FFF2-40B4-BE49-F238E27FC236}">
                <a16:creationId xmlns:a16="http://schemas.microsoft.com/office/drawing/2014/main" id="{FE74295D-A557-48E5-8558-9AA13D031581}"/>
              </a:ext>
            </a:extLst>
          </p:cNvPr>
          <p:cNvCxnSpPr>
            <a:cxnSpLocks/>
            <a:stCxn id="136" idx="0"/>
            <a:endCxn id="102" idx="2"/>
          </p:cNvCxnSpPr>
          <p:nvPr/>
        </p:nvCxnSpPr>
        <p:spPr>
          <a:xfrm rot="16200000" flipV="1">
            <a:off x="7437839" y="-202203"/>
            <a:ext cx="168141" cy="16083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avienotājs: leņķveida 29">
            <a:extLst>
              <a:ext uri="{FF2B5EF4-FFF2-40B4-BE49-F238E27FC236}">
                <a16:creationId xmlns:a16="http://schemas.microsoft.com/office/drawing/2014/main" id="{12E5D192-BE14-4705-A48A-E8771140AB1A}"/>
              </a:ext>
            </a:extLst>
          </p:cNvPr>
          <p:cNvCxnSpPr>
            <a:cxnSpLocks/>
            <a:stCxn id="108" idx="2"/>
            <a:endCxn id="137" idx="0"/>
          </p:cNvCxnSpPr>
          <p:nvPr/>
        </p:nvCxnSpPr>
        <p:spPr>
          <a:xfrm rot="16200000" flipH="1">
            <a:off x="5793304" y="392138"/>
            <a:ext cx="256351" cy="158986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avienotājs: leņķveida 37">
            <a:extLst>
              <a:ext uri="{FF2B5EF4-FFF2-40B4-BE49-F238E27FC236}">
                <a16:creationId xmlns:a16="http://schemas.microsoft.com/office/drawing/2014/main" id="{9C7F4548-291E-449E-BC98-8234B180FFE4}"/>
              </a:ext>
            </a:extLst>
          </p:cNvPr>
          <p:cNvCxnSpPr>
            <a:cxnSpLocks/>
            <a:endCxn id="137" idx="0"/>
          </p:cNvCxnSpPr>
          <p:nvPr/>
        </p:nvCxnSpPr>
        <p:spPr>
          <a:xfrm rot="5400000">
            <a:off x="6573785" y="1168183"/>
            <a:ext cx="289691" cy="44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avienotājs: leņķveida 40">
            <a:extLst>
              <a:ext uri="{FF2B5EF4-FFF2-40B4-BE49-F238E27FC236}">
                <a16:creationId xmlns:a16="http://schemas.microsoft.com/office/drawing/2014/main" id="{32028D58-3FF4-4096-8206-7D661B260CDA}"/>
              </a:ext>
            </a:extLst>
          </p:cNvPr>
          <p:cNvCxnSpPr>
            <a:cxnSpLocks/>
            <a:stCxn id="136" idx="2"/>
            <a:endCxn id="137" idx="0"/>
          </p:cNvCxnSpPr>
          <p:nvPr/>
        </p:nvCxnSpPr>
        <p:spPr>
          <a:xfrm rot="5400000">
            <a:off x="7391290" y="380475"/>
            <a:ext cx="259894" cy="16096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avienotājs: leņķveida 45">
            <a:extLst>
              <a:ext uri="{FF2B5EF4-FFF2-40B4-BE49-F238E27FC236}">
                <a16:creationId xmlns:a16="http://schemas.microsoft.com/office/drawing/2014/main" id="{09BE3800-3876-4B84-A445-54169E403D0B}"/>
              </a:ext>
            </a:extLst>
          </p:cNvPr>
          <p:cNvCxnSpPr>
            <a:cxnSpLocks/>
            <a:stCxn id="139" idx="0"/>
            <a:endCxn id="137" idx="2"/>
          </p:cNvCxnSpPr>
          <p:nvPr/>
        </p:nvCxnSpPr>
        <p:spPr>
          <a:xfrm rot="5400000" flipH="1" flipV="1">
            <a:off x="6110677" y="1081374"/>
            <a:ext cx="190171" cy="102129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avienotājs: leņķveida 48">
            <a:extLst>
              <a:ext uri="{FF2B5EF4-FFF2-40B4-BE49-F238E27FC236}">
                <a16:creationId xmlns:a16="http://schemas.microsoft.com/office/drawing/2014/main" id="{9F9C0A07-6A43-4051-8417-D1E18B7C6C15}"/>
              </a:ext>
            </a:extLst>
          </p:cNvPr>
          <p:cNvCxnSpPr>
            <a:cxnSpLocks/>
            <a:stCxn id="138" idx="0"/>
            <a:endCxn id="137" idx="2"/>
          </p:cNvCxnSpPr>
          <p:nvPr/>
        </p:nvCxnSpPr>
        <p:spPr>
          <a:xfrm rot="16200000" flipV="1">
            <a:off x="7159019" y="1054330"/>
            <a:ext cx="189780" cy="1074993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avienotājs: leņķveida 51">
            <a:extLst>
              <a:ext uri="{FF2B5EF4-FFF2-40B4-BE49-F238E27FC236}">
                <a16:creationId xmlns:a16="http://schemas.microsoft.com/office/drawing/2014/main" id="{E9D2988C-C094-4485-A7E2-44718071CAC6}"/>
              </a:ext>
            </a:extLst>
          </p:cNvPr>
          <p:cNvCxnSpPr>
            <a:cxnSpLocks/>
            <a:stCxn id="5" idx="0"/>
            <a:endCxn id="137" idx="2"/>
          </p:cNvCxnSpPr>
          <p:nvPr/>
        </p:nvCxnSpPr>
        <p:spPr>
          <a:xfrm rot="5400000" flipH="1" flipV="1">
            <a:off x="6383266" y="1823977"/>
            <a:ext cx="660185" cy="610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aisnstūris 139">
            <a:extLst>
              <a:ext uri="{FF2B5EF4-FFF2-40B4-BE49-F238E27FC236}">
                <a16:creationId xmlns:a16="http://schemas.microsoft.com/office/drawing/2014/main" id="{CEBF60C1-6851-4845-9837-28E4ACAF5AE0}"/>
              </a:ext>
            </a:extLst>
          </p:cNvPr>
          <p:cNvSpPr/>
          <p:nvPr/>
        </p:nvSpPr>
        <p:spPr>
          <a:xfrm>
            <a:off x="115111" y="691326"/>
            <a:ext cx="1635239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Iepirkumu komisija</a:t>
            </a:r>
          </a:p>
        </p:txBody>
      </p:sp>
      <p:sp>
        <p:nvSpPr>
          <p:cNvPr id="141" name="Taisnstūris 140">
            <a:extLst>
              <a:ext uri="{FF2B5EF4-FFF2-40B4-BE49-F238E27FC236}">
                <a16:creationId xmlns:a16="http://schemas.microsoft.com/office/drawing/2014/main" id="{1845AC91-ABA8-4FCC-9C20-E786E1CC7809}"/>
              </a:ext>
            </a:extLst>
          </p:cNvPr>
          <p:cNvSpPr/>
          <p:nvPr/>
        </p:nvSpPr>
        <p:spPr>
          <a:xfrm>
            <a:off x="1840737" y="692662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Pašvaldības mantas iznomāšanas un atsavināšanas komisija</a:t>
            </a:r>
          </a:p>
        </p:txBody>
      </p:sp>
      <p:sp>
        <p:nvSpPr>
          <p:cNvPr id="142" name="Taisnstūris 141">
            <a:extLst>
              <a:ext uri="{FF2B5EF4-FFF2-40B4-BE49-F238E27FC236}">
                <a16:creationId xmlns:a16="http://schemas.microsoft.com/office/drawing/2014/main" id="{96ED4C9D-FFA9-4C65-BD75-BC4F8BBC2101}"/>
              </a:ext>
            </a:extLst>
          </p:cNvPr>
          <p:cNvSpPr/>
          <p:nvPr/>
        </p:nvSpPr>
        <p:spPr>
          <a:xfrm>
            <a:off x="115111" y="1194301"/>
            <a:ext cx="1635239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Pašvaldības līdzfinansējuma vērtēšanas komisija</a:t>
            </a:r>
          </a:p>
        </p:txBody>
      </p:sp>
      <p:sp>
        <p:nvSpPr>
          <p:cNvPr id="143" name="Taisnstūris 142">
            <a:extLst>
              <a:ext uri="{FF2B5EF4-FFF2-40B4-BE49-F238E27FC236}">
                <a16:creationId xmlns:a16="http://schemas.microsoft.com/office/drawing/2014/main" id="{0EE05F3B-1875-438D-946D-B300F1CBC8E9}"/>
              </a:ext>
            </a:extLst>
          </p:cNvPr>
          <p:cNvSpPr/>
          <p:nvPr/>
        </p:nvSpPr>
        <p:spPr>
          <a:xfrm>
            <a:off x="1847489" y="5184251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 err="1">
                <a:solidFill>
                  <a:schemeClr val="tx1"/>
                </a:solidFill>
              </a:rPr>
              <a:t>Starpinstitucionālā</a:t>
            </a:r>
            <a:r>
              <a:rPr lang="lv-LV" sz="894" dirty="0">
                <a:solidFill>
                  <a:schemeClr val="tx1"/>
                </a:solidFill>
              </a:rPr>
              <a:t> nepilngadīgo lietu komisija</a:t>
            </a:r>
          </a:p>
        </p:txBody>
      </p:sp>
      <p:sp>
        <p:nvSpPr>
          <p:cNvPr id="144" name="Taisnstūris 143">
            <a:extLst>
              <a:ext uri="{FF2B5EF4-FFF2-40B4-BE49-F238E27FC236}">
                <a16:creationId xmlns:a16="http://schemas.microsoft.com/office/drawing/2014/main" id="{2D0A29E0-9041-4C73-8D1C-EA9D69E0236C}"/>
              </a:ext>
            </a:extLst>
          </p:cNvPr>
          <p:cNvSpPr/>
          <p:nvPr/>
        </p:nvSpPr>
        <p:spPr>
          <a:xfrm>
            <a:off x="115111" y="1683555"/>
            <a:ext cx="1635239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Interešu izglītības un neformālās izglītības programmu komisija</a:t>
            </a:r>
          </a:p>
        </p:txBody>
      </p:sp>
      <p:sp>
        <p:nvSpPr>
          <p:cNvPr id="145" name="Taisnstūris 144">
            <a:extLst>
              <a:ext uri="{FF2B5EF4-FFF2-40B4-BE49-F238E27FC236}">
                <a16:creationId xmlns:a16="http://schemas.microsoft.com/office/drawing/2014/main" id="{D56E3DFA-832D-476F-A4C6-999AF4CC1520}"/>
              </a:ext>
            </a:extLst>
          </p:cNvPr>
          <p:cNvSpPr/>
          <p:nvPr/>
        </p:nvSpPr>
        <p:spPr>
          <a:xfrm>
            <a:off x="1840737" y="1674731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Interešu izglītības programmu izvērtēšanas un mērķdotāciju sadales komisija</a:t>
            </a:r>
          </a:p>
        </p:txBody>
      </p:sp>
      <p:sp>
        <p:nvSpPr>
          <p:cNvPr id="146" name="Taisnstūris 145">
            <a:extLst>
              <a:ext uri="{FF2B5EF4-FFF2-40B4-BE49-F238E27FC236}">
                <a16:creationId xmlns:a16="http://schemas.microsoft.com/office/drawing/2014/main" id="{7BA24F80-4231-48E3-99E6-A0F30AE22588}"/>
              </a:ext>
            </a:extLst>
          </p:cNvPr>
          <p:cNvSpPr/>
          <p:nvPr/>
        </p:nvSpPr>
        <p:spPr>
          <a:xfrm>
            <a:off x="115111" y="2184571"/>
            <a:ext cx="1635239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Bērnu uzņemšanas pirmsskolas izglītības iestādēs komisija</a:t>
            </a:r>
          </a:p>
        </p:txBody>
      </p:sp>
      <p:sp>
        <p:nvSpPr>
          <p:cNvPr id="147" name="Taisnstūris 146">
            <a:extLst>
              <a:ext uri="{FF2B5EF4-FFF2-40B4-BE49-F238E27FC236}">
                <a16:creationId xmlns:a16="http://schemas.microsoft.com/office/drawing/2014/main" id="{CD2AA9BE-EC58-4386-812E-075EAA851C4F}"/>
              </a:ext>
            </a:extLst>
          </p:cNvPr>
          <p:cNvSpPr/>
          <p:nvPr/>
        </p:nvSpPr>
        <p:spPr>
          <a:xfrm>
            <a:off x="1840737" y="2175747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894" dirty="0">
                <a:solidFill>
                  <a:schemeClr val="tx1"/>
                </a:solidFill>
              </a:rPr>
              <a:t>Jaunatnes lietu konsultatīvā padome</a:t>
            </a:r>
            <a:endParaRPr lang="lv-LV" sz="894" dirty="0">
              <a:solidFill>
                <a:schemeClr val="tx1"/>
              </a:solidFill>
            </a:endParaRPr>
          </a:p>
        </p:txBody>
      </p:sp>
      <p:sp>
        <p:nvSpPr>
          <p:cNvPr id="149" name="Taisnstūris 148">
            <a:extLst>
              <a:ext uri="{FF2B5EF4-FFF2-40B4-BE49-F238E27FC236}">
                <a16:creationId xmlns:a16="http://schemas.microsoft.com/office/drawing/2014/main" id="{ADD6AAC7-5384-4AAC-B542-E5ACEE12755D}"/>
              </a:ext>
            </a:extLst>
          </p:cNvPr>
          <p:cNvSpPr/>
          <p:nvPr/>
        </p:nvSpPr>
        <p:spPr>
          <a:xfrm>
            <a:off x="115111" y="2676763"/>
            <a:ext cx="1635239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Arhīva ekspertu komisija</a:t>
            </a:r>
          </a:p>
        </p:txBody>
      </p:sp>
      <p:sp>
        <p:nvSpPr>
          <p:cNvPr id="151" name="Taisnstūris 150">
            <a:extLst>
              <a:ext uri="{FF2B5EF4-FFF2-40B4-BE49-F238E27FC236}">
                <a16:creationId xmlns:a16="http://schemas.microsoft.com/office/drawing/2014/main" id="{10C9662A-10CB-44F0-BE01-9219F44B36B1}"/>
              </a:ext>
            </a:extLst>
          </p:cNvPr>
          <p:cNvSpPr/>
          <p:nvPr/>
        </p:nvSpPr>
        <p:spPr>
          <a:xfrm>
            <a:off x="115111" y="3177779"/>
            <a:ext cx="1635239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Medību koordinācijas komisija</a:t>
            </a:r>
          </a:p>
        </p:txBody>
      </p:sp>
      <p:sp>
        <p:nvSpPr>
          <p:cNvPr id="152" name="Taisnstūris 151">
            <a:extLst>
              <a:ext uri="{FF2B5EF4-FFF2-40B4-BE49-F238E27FC236}">
                <a16:creationId xmlns:a16="http://schemas.microsoft.com/office/drawing/2014/main" id="{967139E8-BC24-46FA-AA75-A40CAFAA20B3}"/>
              </a:ext>
            </a:extLst>
          </p:cNvPr>
          <p:cNvSpPr/>
          <p:nvPr/>
        </p:nvSpPr>
        <p:spPr>
          <a:xfrm>
            <a:off x="1840737" y="2671579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Lauksaimniecības zemes darījumu komisija</a:t>
            </a:r>
          </a:p>
        </p:txBody>
      </p:sp>
      <p:sp>
        <p:nvSpPr>
          <p:cNvPr id="153" name="Taisnstūris 152">
            <a:extLst>
              <a:ext uri="{FF2B5EF4-FFF2-40B4-BE49-F238E27FC236}">
                <a16:creationId xmlns:a16="http://schemas.microsoft.com/office/drawing/2014/main" id="{F7D6FE35-B201-4076-ADE1-E58E47CB7F69}"/>
              </a:ext>
            </a:extLst>
          </p:cNvPr>
          <p:cNvSpPr/>
          <p:nvPr/>
        </p:nvSpPr>
        <p:spPr>
          <a:xfrm>
            <a:off x="115111" y="3683597"/>
            <a:ext cx="1635239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Apbalvošanas komisija</a:t>
            </a:r>
          </a:p>
        </p:txBody>
      </p:sp>
      <p:sp>
        <p:nvSpPr>
          <p:cNvPr id="154" name="Taisnstūris 153">
            <a:extLst>
              <a:ext uri="{FF2B5EF4-FFF2-40B4-BE49-F238E27FC236}">
                <a16:creationId xmlns:a16="http://schemas.microsoft.com/office/drawing/2014/main" id="{BEC8BFFA-CEBB-4489-A19C-7D374F28CB85}"/>
              </a:ext>
            </a:extLst>
          </p:cNvPr>
          <p:cNvSpPr/>
          <p:nvPr/>
        </p:nvSpPr>
        <p:spPr>
          <a:xfrm>
            <a:off x="1840737" y="3177397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Administratīvā komisija</a:t>
            </a:r>
          </a:p>
        </p:txBody>
      </p:sp>
      <p:sp>
        <p:nvSpPr>
          <p:cNvPr id="155" name="Taisnstūris 154">
            <a:extLst>
              <a:ext uri="{FF2B5EF4-FFF2-40B4-BE49-F238E27FC236}">
                <a16:creationId xmlns:a16="http://schemas.microsoft.com/office/drawing/2014/main" id="{72428973-B20C-433A-B11E-4D007FFDFF2F}"/>
              </a:ext>
            </a:extLst>
          </p:cNvPr>
          <p:cNvSpPr/>
          <p:nvPr/>
        </p:nvSpPr>
        <p:spPr>
          <a:xfrm>
            <a:off x="115111" y="4184613"/>
            <a:ext cx="1635239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Vēlēšanu komisija</a:t>
            </a:r>
          </a:p>
        </p:txBody>
      </p:sp>
      <p:sp>
        <p:nvSpPr>
          <p:cNvPr id="156" name="Taisnstūris 155">
            <a:extLst>
              <a:ext uri="{FF2B5EF4-FFF2-40B4-BE49-F238E27FC236}">
                <a16:creationId xmlns:a16="http://schemas.microsoft.com/office/drawing/2014/main" id="{E33D9493-D8E1-44A7-8F47-5645E6792B2D}"/>
              </a:ext>
            </a:extLst>
          </p:cNvPr>
          <p:cNvSpPr/>
          <p:nvPr/>
        </p:nvSpPr>
        <p:spPr>
          <a:xfrm>
            <a:off x="1840737" y="3678413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894" dirty="0">
                <a:solidFill>
                  <a:schemeClr val="tx1"/>
                </a:solidFill>
              </a:rPr>
              <a:t>Administratīvo aktu strīdu komisija</a:t>
            </a:r>
            <a:endParaRPr lang="lv-LV" sz="894" dirty="0">
              <a:solidFill>
                <a:schemeClr val="tx1"/>
              </a:solidFill>
            </a:endParaRPr>
          </a:p>
        </p:txBody>
      </p:sp>
      <p:sp>
        <p:nvSpPr>
          <p:cNvPr id="157" name="Taisnstūris 156">
            <a:extLst>
              <a:ext uri="{FF2B5EF4-FFF2-40B4-BE49-F238E27FC236}">
                <a16:creationId xmlns:a16="http://schemas.microsoft.com/office/drawing/2014/main" id="{EF88B992-BFA5-46A4-B263-E4BE1B87CB5F}"/>
              </a:ext>
            </a:extLst>
          </p:cNvPr>
          <p:cNvSpPr/>
          <p:nvPr/>
        </p:nvSpPr>
        <p:spPr>
          <a:xfrm>
            <a:off x="115111" y="4686070"/>
            <a:ext cx="1641991" cy="4464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Projektu uzraudzības komisija</a:t>
            </a:r>
          </a:p>
        </p:txBody>
      </p:sp>
      <p:sp>
        <p:nvSpPr>
          <p:cNvPr id="158" name="Taisnstūris 157">
            <a:extLst>
              <a:ext uri="{FF2B5EF4-FFF2-40B4-BE49-F238E27FC236}">
                <a16:creationId xmlns:a16="http://schemas.microsoft.com/office/drawing/2014/main" id="{8E1A5503-5CA7-45DB-8042-C48AE4DA0011}"/>
              </a:ext>
            </a:extLst>
          </p:cNvPr>
          <p:cNvSpPr/>
          <p:nvPr/>
        </p:nvSpPr>
        <p:spPr>
          <a:xfrm>
            <a:off x="1847489" y="4179870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Ētikas komisija</a:t>
            </a:r>
          </a:p>
        </p:txBody>
      </p:sp>
      <p:sp>
        <p:nvSpPr>
          <p:cNvPr id="160" name="Taisnstūris 159">
            <a:extLst>
              <a:ext uri="{FF2B5EF4-FFF2-40B4-BE49-F238E27FC236}">
                <a16:creationId xmlns:a16="http://schemas.microsoft.com/office/drawing/2014/main" id="{BA82F51F-1CA8-4F5A-9059-57C2914A00F8}"/>
              </a:ext>
            </a:extLst>
          </p:cNvPr>
          <p:cNvSpPr/>
          <p:nvPr/>
        </p:nvSpPr>
        <p:spPr>
          <a:xfrm>
            <a:off x="1845848" y="1193889"/>
            <a:ext cx="1651082" cy="42974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894" dirty="0">
                <a:solidFill>
                  <a:schemeClr val="tx1"/>
                </a:solidFill>
              </a:rPr>
              <a:t>Ādažu novada sadarbības teritorijas civilās aizsardzības komisija</a:t>
            </a:r>
            <a:endParaRPr lang="lv-LV" sz="894" dirty="0">
              <a:solidFill>
                <a:schemeClr val="tx1"/>
              </a:solidFill>
            </a:endParaRPr>
          </a:p>
        </p:txBody>
      </p:sp>
      <p:sp>
        <p:nvSpPr>
          <p:cNvPr id="91" name="Taisnstūris 90">
            <a:extLst>
              <a:ext uri="{FF2B5EF4-FFF2-40B4-BE49-F238E27FC236}">
                <a16:creationId xmlns:a16="http://schemas.microsoft.com/office/drawing/2014/main" id="{4221C8B5-4AC9-4A05-B0C6-0C72054E3F72}"/>
              </a:ext>
            </a:extLst>
          </p:cNvPr>
          <p:cNvSpPr/>
          <p:nvPr/>
        </p:nvSpPr>
        <p:spPr>
          <a:xfrm>
            <a:off x="5919905" y="3215323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Attīstības un projektu nodaļa</a:t>
            </a:r>
          </a:p>
        </p:txBody>
      </p:sp>
      <p:sp>
        <p:nvSpPr>
          <p:cNvPr id="92" name="Taisnstūris 91">
            <a:extLst>
              <a:ext uri="{FF2B5EF4-FFF2-40B4-BE49-F238E27FC236}">
                <a16:creationId xmlns:a16="http://schemas.microsoft.com/office/drawing/2014/main" id="{2DC2F9F6-18AD-41C3-80C2-AE155754E555}"/>
              </a:ext>
            </a:extLst>
          </p:cNvPr>
          <p:cNvSpPr/>
          <p:nvPr/>
        </p:nvSpPr>
        <p:spPr>
          <a:xfrm>
            <a:off x="5920741" y="3874642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Teritorijas plānošanas nodaļa </a:t>
            </a:r>
          </a:p>
        </p:txBody>
      </p:sp>
      <p:sp>
        <p:nvSpPr>
          <p:cNvPr id="93" name="Taisnstūris 92">
            <a:extLst>
              <a:ext uri="{FF2B5EF4-FFF2-40B4-BE49-F238E27FC236}">
                <a16:creationId xmlns:a16="http://schemas.microsoft.com/office/drawing/2014/main" id="{BBA2DFFA-7199-4D5E-B148-FE8679231C32}"/>
              </a:ext>
            </a:extLst>
          </p:cNvPr>
          <p:cNvSpPr/>
          <p:nvPr/>
        </p:nvSpPr>
        <p:spPr>
          <a:xfrm>
            <a:off x="5920741" y="3655371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Nekustamā īpašuma. nodaļa</a:t>
            </a:r>
          </a:p>
        </p:txBody>
      </p:sp>
      <p:sp>
        <p:nvSpPr>
          <p:cNvPr id="100" name="Taisnstūris 99">
            <a:extLst>
              <a:ext uri="{FF2B5EF4-FFF2-40B4-BE49-F238E27FC236}">
                <a16:creationId xmlns:a16="http://schemas.microsoft.com/office/drawing/2014/main" id="{AFD9B4E6-ED34-4426-AB19-9BDA5279E27C}"/>
              </a:ext>
            </a:extLst>
          </p:cNvPr>
          <p:cNvSpPr/>
          <p:nvPr/>
        </p:nvSpPr>
        <p:spPr>
          <a:xfrm>
            <a:off x="5923481" y="4103835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Izglītības un jaunatnes nodaļa </a:t>
            </a:r>
          </a:p>
        </p:txBody>
      </p:sp>
      <p:sp>
        <p:nvSpPr>
          <p:cNvPr id="101" name="Taisnstūris 100">
            <a:extLst>
              <a:ext uri="{FF2B5EF4-FFF2-40B4-BE49-F238E27FC236}">
                <a16:creationId xmlns:a16="http://schemas.microsoft.com/office/drawing/2014/main" id="{2A361C00-B42D-4B3F-B9EC-729C0E025895}"/>
              </a:ext>
            </a:extLst>
          </p:cNvPr>
          <p:cNvSpPr/>
          <p:nvPr/>
        </p:nvSpPr>
        <p:spPr>
          <a:xfrm>
            <a:off x="5927857" y="4757097"/>
            <a:ext cx="1796396" cy="1854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Finanšu nodaļa</a:t>
            </a:r>
          </a:p>
        </p:txBody>
      </p:sp>
      <p:sp>
        <p:nvSpPr>
          <p:cNvPr id="103" name="Taisnstūris 102">
            <a:extLst>
              <a:ext uri="{FF2B5EF4-FFF2-40B4-BE49-F238E27FC236}">
                <a16:creationId xmlns:a16="http://schemas.microsoft.com/office/drawing/2014/main" id="{7336122B-315C-4BBC-AA6A-CD917BEE0408}"/>
              </a:ext>
            </a:extLst>
          </p:cNvPr>
          <p:cNvSpPr/>
          <p:nvPr/>
        </p:nvSpPr>
        <p:spPr>
          <a:xfrm>
            <a:off x="5922809" y="3435856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Juridiskā un iepirkumu nodaļa </a:t>
            </a:r>
          </a:p>
        </p:txBody>
      </p:sp>
      <p:sp>
        <p:nvSpPr>
          <p:cNvPr id="110" name="Taisnstūris 109">
            <a:extLst>
              <a:ext uri="{FF2B5EF4-FFF2-40B4-BE49-F238E27FC236}">
                <a16:creationId xmlns:a16="http://schemas.microsoft.com/office/drawing/2014/main" id="{BAB5952F-27CA-42A5-8981-1D9F538F9107}"/>
              </a:ext>
            </a:extLst>
          </p:cNvPr>
          <p:cNvSpPr/>
          <p:nvPr/>
        </p:nvSpPr>
        <p:spPr>
          <a:xfrm>
            <a:off x="5927224" y="5196829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Sporta nodaļa </a:t>
            </a:r>
          </a:p>
        </p:txBody>
      </p:sp>
      <p:sp>
        <p:nvSpPr>
          <p:cNvPr id="113" name="Taisnstūris 112">
            <a:extLst>
              <a:ext uri="{FF2B5EF4-FFF2-40B4-BE49-F238E27FC236}">
                <a16:creationId xmlns:a16="http://schemas.microsoft.com/office/drawing/2014/main" id="{17271A59-476A-46AD-81B8-8A03CCA71126}"/>
              </a:ext>
            </a:extLst>
          </p:cNvPr>
          <p:cNvSpPr/>
          <p:nvPr/>
        </p:nvSpPr>
        <p:spPr>
          <a:xfrm>
            <a:off x="5934177" y="5872047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pagasta pārvalde </a:t>
            </a:r>
          </a:p>
        </p:txBody>
      </p:sp>
      <p:sp>
        <p:nvSpPr>
          <p:cNvPr id="114" name="Taisnstūris 113">
            <a:extLst>
              <a:ext uri="{FF2B5EF4-FFF2-40B4-BE49-F238E27FC236}">
                <a16:creationId xmlns:a16="http://schemas.microsoft.com/office/drawing/2014/main" id="{CD2D2D9D-F8C0-43CF-82BA-82BAFFF7C021}"/>
              </a:ext>
            </a:extLst>
          </p:cNvPr>
          <p:cNvSpPr/>
          <p:nvPr/>
        </p:nvSpPr>
        <p:spPr>
          <a:xfrm>
            <a:off x="5922250" y="2999629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Administratīvā nodaļa</a:t>
            </a:r>
          </a:p>
        </p:txBody>
      </p:sp>
      <p:sp>
        <p:nvSpPr>
          <p:cNvPr id="115" name="Taisnstūris 114">
            <a:extLst>
              <a:ext uri="{FF2B5EF4-FFF2-40B4-BE49-F238E27FC236}">
                <a16:creationId xmlns:a16="http://schemas.microsoft.com/office/drawing/2014/main" id="{6109F3A7-57CF-450A-8B9D-926A70623D96}"/>
              </a:ext>
            </a:extLst>
          </p:cNvPr>
          <p:cNvSpPr/>
          <p:nvPr/>
        </p:nvSpPr>
        <p:spPr>
          <a:xfrm>
            <a:off x="5926704" y="4976871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Personāla nodaļa </a:t>
            </a:r>
          </a:p>
        </p:txBody>
      </p:sp>
      <p:sp>
        <p:nvSpPr>
          <p:cNvPr id="116" name="Taisnstūris 115">
            <a:extLst>
              <a:ext uri="{FF2B5EF4-FFF2-40B4-BE49-F238E27FC236}">
                <a16:creationId xmlns:a16="http://schemas.microsoft.com/office/drawing/2014/main" id="{90A4F47E-FD4E-4F70-A9FC-57583937D4C9}"/>
              </a:ext>
            </a:extLst>
          </p:cNvPr>
          <p:cNvSpPr/>
          <p:nvPr/>
        </p:nvSpPr>
        <p:spPr>
          <a:xfrm>
            <a:off x="5923408" y="4327724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Informācijas tehnoloģiju nodaļa </a:t>
            </a:r>
          </a:p>
        </p:txBody>
      </p:sp>
      <p:sp>
        <p:nvSpPr>
          <p:cNvPr id="117" name="Taisnstūris 116">
            <a:extLst>
              <a:ext uri="{FF2B5EF4-FFF2-40B4-BE49-F238E27FC236}">
                <a16:creationId xmlns:a16="http://schemas.microsoft.com/office/drawing/2014/main" id="{7C1DC0A7-A7A3-4312-A301-476ED5B736CF}"/>
              </a:ext>
            </a:extLst>
          </p:cNvPr>
          <p:cNvSpPr/>
          <p:nvPr/>
        </p:nvSpPr>
        <p:spPr>
          <a:xfrm>
            <a:off x="5934177" y="5654060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Dzimtsarakstu nodaļa </a:t>
            </a:r>
          </a:p>
        </p:txBody>
      </p:sp>
      <p:sp>
        <p:nvSpPr>
          <p:cNvPr id="118" name="Taisnstūris 117">
            <a:extLst>
              <a:ext uri="{FF2B5EF4-FFF2-40B4-BE49-F238E27FC236}">
                <a16:creationId xmlns:a16="http://schemas.microsoft.com/office/drawing/2014/main" id="{B68A8B27-F3F7-43D7-ADDB-5F5CE4412D6D}"/>
              </a:ext>
            </a:extLst>
          </p:cNvPr>
          <p:cNvSpPr/>
          <p:nvPr/>
        </p:nvSpPr>
        <p:spPr>
          <a:xfrm>
            <a:off x="5929291" y="5411828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Sabiedrisko attiecību nodaļa </a:t>
            </a:r>
          </a:p>
        </p:txBody>
      </p:sp>
      <p:sp>
        <p:nvSpPr>
          <p:cNvPr id="119" name="Taisnstūris 118">
            <a:extLst>
              <a:ext uri="{FF2B5EF4-FFF2-40B4-BE49-F238E27FC236}">
                <a16:creationId xmlns:a16="http://schemas.microsoft.com/office/drawing/2014/main" id="{C1357FA8-7AF2-4C6B-9175-B7938704B2A3}"/>
              </a:ext>
            </a:extLst>
          </p:cNvPr>
          <p:cNvSpPr/>
          <p:nvPr/>
        </p:nvSpPr>
        <p:spPr>
          <a:xfrm>
            <a:off x="5926704" y="4540615"/>
            <a:ext cx="1788794" cy="185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Grāmatvedības nodaļa</a:t>
            </a:r>
          </a:p>
        </p:txBody>
      </p:sp>
      <p:sp>
        <p:nvSpPr>
          <p:cNvPr id="90" name="Taisnstūris 89">
            <a:extLst>
              <a:ext uri="{FF2B5EF4-FFF2-40B4-BE49-F238E27FC236}">
                <a16:creationId xmlns:a16="http://schemas.microsoft.com/office/drawing/2014/main" id="{82A81F0E-A7FA-4FA2-84F8-785F09488D00}"/>
              </a:ext>
            </a:extLst>
          </p:cNvPr>
          <p:cNvSpPr/>
          <p:nvPr/>
        </p:nvSpPr>
        <p:spPr>
          <a:xfrm>
            <a:off x="3705377" y="6163245"/>
            <a:ext cx="1863261" cy="1915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Novadpētniecības centrs</a:t>
            </a:r>
          </a:p>
        </p:txBody>
      </p:sp>
      <p:sp>
        <p:nvSpPr>
          <p:cNvPr id="105" name="Taisnstūris 104">
            <a:extLst>
              <a:ext uri="{FF2B5EF4-FFF2-40B4-BE49-F238E27FC236}">
                <a16:creationId xmlns:a16="http://schemas.microsoft.com/office/drawing/2014/main" id="{B87CE20C-28C9-470B-99B5-AE7475E289B9}"/>
              </a:ext>
            </a:extLst>
          </p:cNvPr>
          <p:cNvSpPr/>
          <p:nvPr/>
        </p:nvSpPr>
        <p:spPr>
          <a:xfrm>
            <a:off x="3705377" y="5941344"/>
            <a:ext cx="1863262" cy="182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Tautas nams «Ozolaine»</a:t>
            </a:r>
          </a:p>
        </p:txBody>
      </p:sp>
      <p:sp>
        <p:nvSpPr>
          <p:cNvPr id="104" name="Taisnstūris 103">
            <a:extLst>
              <a:ext uri="{FF2B5EF4-FFF2-40B4-BE49-F238E27FC236}">
                <a16:creationId xmlns:a16="http://schemas.microsoft.com/office/drawing/2014/main" id="{C398FB9C-EC05-4069-ABD9-684098F67E30}"/>
              </a:ext>
            </a:extLst>
          </p:cNvPr>
          <p:cNvSpPr/>
          <p:nvPr/>
        </p:nvSpPr>
        <p:spPr>
          <a:xfrm>
            <a:off x="1847489" y="4685492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Koku ciršanas komisija</a:t>
            </a:r>
          </a:p>
        </p:txBody>
      </p:sp>
      <p:cxnSp>
        <p:nvCxnSpPr>
          <p:cNvPr id="27" name="Savienotājs: leņķveida 26">
            <a:extLst>
              <a:ext uri="{FF2B5EF4-FFF2-40B4-BE49-F238E27FC236}">
                <a16:creationId xmlns:a16="http://schemas.microsoft.com/office/drawing/2014/main" id="{FB6ACC0B-967B-96E9-6856-72C419B473E1}"/>
              </a:ext>
            </a:extLst>
          </p:cNvPr>
          <p:cNvCxnSpPr>
            <a:cxnSpLocks/>
            <a:stCxn id="140" idx="0"/>
            <a:endCxn id="102" idx="2"/>
          </p:cNvCxnSpPr>
          <p:nvPr/>
        </p:nvCxnSpPr>
        <p:spPr>
          <a:xfrm rot="5400000" flipH="1" flipV="1">
            <a:off x="3738520" y="-2287909"/>
            <a:ext cx="173446" cy="578502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avienotājs: leņķveida 28">
            <a:extLst>
              <a:ext uri="{FF2B5EF4-FFF2-40B4-BE49-F238E27FC236}">
                <a16:creationId xmlns:a16="http://schemas.microsoft.com/office/drawing/2014/main" id="{A4028813-5DDF-BFDD-AE6F-CEE92BDD2409}"/>
              </a:ext>
            </a:extLst>
          </p:cNvPr>
          <p:cNvCxnSpPr>
            <a:cxnSpLocks/>
            <a:stCxn id="141" idx="0"/>
            <a:endCxn id="102" idx="2"/>
          </p:cNvCxnSpPr>
          <p:nvPr/>
        </p:nvCxnSpPr>
        <p:spPr>
          <a:xfrm rot="5400000" flipH="1" flipV="1">
            <a:off x="4604625" y="-1420467"/>
            <a:ext cx="174782" cy="40514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aisnstūris 14">
            <a:extLst>
              <a:ext uri="{FF2B5EF4-FFF2-40B4-BE49-F238E27FC236}">
                <a16:creationId xmlns:a16="http://schemas.microsoft.com/office/drawing/2014/main" id="{A521A88A-B2A6-4302-302C-8ED9561572F9}"/>
              </a:ext>
            </a:extLst>
          </p:cNvPr>
          <p:cNvSpPr/>
          <p:nvPr/>
        </p:nvSpPr>
        <p:spPr>
          <a:xfrm>
            <a:off x="3606417" y="3237938"/>
            <a:ext cx="1983726" cy="19068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Carnikavas vidusskola</a:t>
            </a:r>
          </a:p>
        </p:txBody>
      </p:sp>
      <p:sp>
        <p:nvSpPr>
          <p:cNvPr id="2" name="Taisnstūris 1">
            <a:extLst>
              <a:ext uri="{FF2B5EF4-FFF2-40B4-BE49-F238E27FC236}">
                <a16:creationId xmlns:a16="http://schemas.microsoft.com/office/drawing/2014/main" id="{919B8685-7156-FE09-84E5-DE85669D3532}"/>
              </a:ext>
            </a:extLst>
          </p:cNvPr>
          <p:cNvSpPr/>
          <p:nvPr/>
        </p:nvSpPr>
        <p:spPr>
          <a:xfrm>
            <a:off x="115111" y="5177716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Pedagoģiski medicīniskā komisija</a:t>
            </a:r>
          </a:p>
        </p:txBody>
      </p:sp>
      <p:cxnSp>
        <p:nvCxnSpPr>
          <p:cNvPr id="17" name="Savienotājs: leņķveida 16">
            <a:extLst>
              <a:ext uri="{FF2B5EF4-FFF2-40B4-BE49-F238E27FC236}">
                <a16:creationId xmlns:a16="http://schemas.microsoft.com/office/drawing/2014/main" id="{E9E1A5AB-AFA8-D19C-763B-9CBB4062BC06}"/>
              </a:ext>
            </a:extLst>
          </p:cNvPr>
          <p:cNvCxnSpPr>
            <a:cxnSpLocks/>
            <a:stCxn id="76" idx="1"/>
            <a:endCxn id="5" idx="2"/>
          </p:cNvCxnSpPr>
          <p:nvPr/>
        </p:nvCxnSpPr>
        <p:spPr>
          <a:xfrm rot="10800000">
            <a:off x="6710306" y="2338812"/>
            <a:ext cx="1109841" cy="21435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avienotājs: leņķveida 52">
            <a:extLst>
              <a:ext uri="{FF2B5EF4-FFF2-40B4-BE49-F238E27FC236}">
                <a16:creationId xmlns:a16="http://schemas.microsoft.com/office/drawing/2014/main" id="{AABAA432-5A95-7E81-43AA-2DDC73079522}"/>
              </a:ext>
            </a:extLst>
          </p:cNvPr>
          <p:cNvCxnSpPr>
            <a:cxnSpLocks/>
            <a:stCxn id="39" idx="0"/>
            <a:endCxn id="76" idx="2"/>
          </p:cNvCxnSpPr>
          <p:nvPr/>
        </p:nvCxnSpPr>
        <p:spPr>
          <a:xfrm rot="16200000" flipV="1">
            <a:off x="8743538" y="2710634"/>
            <a:ext cx="129469" cy="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aisnstūris 3">
            <a:extLst>
              <a:ext uri="{FF2B5EF4-FFF2-40B4-BE49-F238E27FC236}">
                <a16:creationId xmlns:a16="http://schemas.microsoft.com/office/drawing/2014/main" id="{C259E191-0AB9-417F-2849-3218832269C9}"/>
              </a:ext>
            </a:extLst>
          </p:cNvPr>
          <p:cNvSpPr/>
          <p:nvPr/>
        </p:nvSpPr>
        <p:spPr>
          <a:xfrm>
            <a:off x="941777" y="5684715"/>
            <a:ext cx="1651082" cy="4400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Bērnu un jauniešu nometņu projektu konkursa vērtēšanas komisija</a:t>
            </a:r>
          </a:p>
        </p:txBody>
      </p:sp>
      <p:sp>
        <p:nvSpPr>
          <p:cNvPr id="6" name="Taisnstūris 5">
            <a:extLst>
              <a:ext uri="{FF2B5EF4-FFF2-40B4-BE49-F238E27FC236}">
                <a16:creationId xmlns:a16="http://schemas.microsoft.com/office/drawing/2014/main" id="{A8C58E7D-9649-A860-3ADD-3652BF8D0184}"/>
              </a:ext>
            </a:extLst>
          </p:cNvPr>
          <p:cNvSpPr/>
          <p:nvPr/>
        </p:nvSpPr>
        <p:spPr>
          <a:xfrm>
            <a:off x="3602147" y="3701626"/>
            <a:ext cx="1983726" cy="19068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Bērnu un jaunatnes sporta skola</a:t>
            </a:r>
          </a:p>
        </p:txBody>
      </p:sp>
      <p:sp>
        <p:nvSpPr>
          <p:cNvPr id="8" name="Taisnstūris 7">
            <a:extLst>
              <a:ext uri="{FF2B5EF4-FFF2-40B4-BE49-F238E27FC236}">
                <a16:creationId xmlns:a16="http://schemas.microsoft.com/office/drawing/2014/main" id="{9B75A350-7F3D-EAA6-42F1-A835D8256403}"/>
              </a:ext>
            </a:extLst>
          </p:cNvPr>
          <p:cNvSpPr/>
          <p:nvPr/>
        </p:nvSpPr>
        <p:spPr>
          <a:xfrm>
            <a:off x="3607761" y="3935115"/>
            <a:ext cx="1983726" cy="19068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PII «Strautiņš»</a:t>
            </a:r>
          </a:p>
        </p:txBody>
      </p:sp>
      <p:sp>
        <p:nvSpPr>
          <p:cNvPr id="9" name="Taisnstūris 8">
            <a:extLst>
              <a:ext uri="{FF2B5EF4-FFF2-40B4-BE49-F238E27FC236}">
                <a16:creationId xmlns:a16="http://schemas.microsoft.com/office/drawing/2014/main" id="{59C1570F-AC74-65FD-77AE-0909F60ECA91}"/>
              </a:ext>
            </a:extLst>
          </p:cNvPr>
          <p:cNvSpPr/>
          <p:nvPr/>
        </p:nvSpPr>
        <p:spPr>
          <a:xfrm>
            <a:off x="3601409" y="5490574"/>
            <a:ext cx="1973705" cy="19068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94" dirty="0">
                <a:solidFill>
                  <a:schemeClr val="tx1"/>
                </a:solidFill>
              </a:rPr>
              <a:t>Ādažu novada bāriņtiesa</a:t>
            </a:r>
          </a:p>
        </p:txBody>
      </p:sp>
    </p:spTree>
    <p:extLst>
      <p:ext uri="{BB962C8B-B14F-4D97-AF65-F5344CB8AC3E}">
        <p14:creationId xmlns:p14="http://schemas.microsoft.com/office/powerpoint/2010/main" val="173533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 dizain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dizains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5975</TotalTime>
  <Words>253</Words>
  <Application>Microsoft Office PowerPoint</Application>
  <PresentationFormat>A4 papīrs (210x297 mm)</PresentationFormat>
  <Paragraphs>67</Paragraphs>
  <Slides>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dizains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Guntis Porietis</dc:creator>
  <cp:lastModifiedBy>Guntis Porietis</cp:lastModifiedBy>
  <cp:revision>400</cp:revision>
  <cp:lastPrinted>2022-01-31T06:42:17Z</cp:lastPrinted>
  <dcterms:created xsi:type="dcterms:W3CDTF">2021-01-30T09:54:14Z</dcterms:created>
  <dcterms:modified xsi:type="dcterms:W3CDTF">2024-11-19T06:38:42Z</dcterms:modified>
</cp:coreProperties>
</file>